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6" r:id="rId6"/>
    <p:sldId id="265" r:id="rId7"/>
    <p:sldId id="264" r:id="rId8"/>
    <p:sldId id="266" r:id="rId9"/>
    <p:sldId id="260" r:id="rId10"/>
    <p:sldId id="267" r:id="rId11"/>
    <p:sldId id="269" r:id="rId12"/>
    <p:sldId id="268" r:id="rId13"/>
    <p:sldId id="274" r:id="rId14"/>
    <p:sldId id="261" r:id="rId15"/>
    <p:sldId id="262" r:id="rId16"/>
    <p:sldId id="277" r:id="rId17"/>
    <p:sldId id="263" r:id="rId18"/>
    <p:sldId id="271" r:id="rId19"/>
    <p:sldId id="270" r:id="rId20"/>
    <p:sldId id="273" r:id="rId21"/>
    <p:sldId id="275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40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es-CO" dirty="0" smtClean="0"/>
              <a:t>Tema N°5. </a:t>
            </a:r>
            <a:r>
              <a:rPr lang="es-CO" dirty="0" smtClean="0">
                <a:latin typeface="Harlow Solid Italic" pitchFamily="82" charset="0"/>
              </a:rPr>
              <a:t>La virgen María </a:t>
            </a:r>
            <a:r>
              <a:rPr lang="es-CO" dirty="0">
                <a:latin typeface="Harlow Solid Italic" pitchFamily="82" charset="0"/>
              </a:rPr>
              <a:t>hacia la voluntad de Dios</a:t>
            </a:r>
            <a:r>
              <a:rPr lang="es-CO" dirty="0" smtClean="0">
                <a:latin typeface="Harlow Solid Italic" pitchFamily="82" charset="0"/>
              </a:rPr>
              <a:t>,</a:t>
            </a:r>
            <a:endParaRPr lang="es-CO" dirty="0">
              <a:latin typeface="Harlow Solid Italic" pitchFamily="82" charset="0"/>
            </a:endParaRPr>
          </a:p>
        </p:txBody>
      </p:sp>
      <p:sp>
        <p:nvSpPr>
          <p:cNvPr id="4" name="3 Hexágono"/>
          <p:cNvSpPr/>
          <p:nvPr/>
        </p:nvSpPr>
        <p:spPr>
          <a:xfrm>
            <a:off x="251520" y="332656"/>
            <a:ext cx="8712968" cy="1512168"/>
          </a:xfrm>
          <a:prstGeom prst="hex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b="1" dirty="0">
                <a:solidFill>
                  <a:srgbClr val="002060"/>
                </a:solidFill>
                <a:latin typeface="Gloucester MT Extra Condensed" pitchFamily="18" charset="0"/>
              </a:rPr>
              <a:t>SIETE  MENSAJES  SOBRE  LA  VIRGEN  MARÍA</a:t>
            </a:r>
          </a:p>
        </p:txBody>
      </p:sp>
      <p:pic>
        <p:nvPicPr>
          <p:cNvPr id="5" name="Picture 2" descr="http://t1.gstatic.com/images?q=tbn:ANd9GcTA6VJeQ9VB5Hy3dVOOgiVZqU0BPrWCh33oiG5a0ZcTv1W4ZpD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717032"/>
            <a:ext cx="439248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51520" y="4221088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dirty="0">
                <a:solidFill>
                  <a:srgbClr val="FF0000"/>
                </a:solidFill>
              </a:rPr>
              <a:t>Texto </a:t>
            </a:r>
            <a:r>
              <a:rPr lang="es-CO" sz="3600" b="1" dirty="0" smtClean="0">
                <a:solidFill>
                  <a:srgbClr val="FF0000"/>
                </a:solidFill>
              </a:rPr>
              <a:t>base:</a:t>
            </a:r>
            <a:endParaRPr lang="es-CO" sz="3600" b="1" dirty="0">
              <a:solidFill>
                <a:srgbClr val="FF0000"/>
              </a:solidFill>
            </a:endParaRPr>
          </a:p>
          <a:p>
            <a:r>
              <a:rPr lang="es-CO" sz="3600" b="1" dirty="0">
                <a:solidFill>
                  <a:srgbClr val="FF0000"/>
                </a:solidFill>
              </a:rPr>
              <a:t>Mat.12:49,50.</a:t>
            </a:r>
          </a:p>
        </p:txBody>
      </p:sp>
    </p:spTree>
    <p:extLst>
      <p:ext uri="{BB962C8B-B14F-4D97-AF65-F5344CB8AC3E}">
        <p14:creationId xmlns:p14="http://schemas.microsoft.com/office/powerpoint/2010/main" val="87691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4114800" cy="3816423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extendiendo su mano hacia sus discípulos, dijo: </a:t>
            </a:r>
            <a:r>
              <a:rPr lang="es-CO" dirty="0" smtClean="0"/>
              <a:t>«</a:t>
            </a:r>
            <a:r>
              <a:rPr lang="es-CO" i="1" dirty="0" smtClean="0"/>
              <a:t>He </a:t>
            </a:r>
            <a:r>
              <a:rPr lang="es-CO" i="1" dirty="0"/>
              <a:t>aquí mi madre y mis hermanos. </a:t>
            </a:r>
            <a:r>
              <a:rPr lang="es-CO" b="1" i="1" baseline="30000" dirty="0" smtClean="0"/>
              <a:t>50 </a:t>
            </a:r>
            <a:r>
              <a:rPr lang="es-CO" i="1" dirty="0"/>
              <a:t>Porque todo aquel que hace la voluntad de mi Padre que </a:t>
            </a:r>
            <a:r>
              <a:rPr lang="es-CO" i="1" dirty="0" smtClean="0"/>
              <a:t>está en los </a:t>
            </a:r>
            <a:r>
              <a:rPr lang="es-CO" i="1" dirty="0"/>
              <a:t>cielos, ése es mi hermano, y hermana, y </a:t>
            </a:r>
            <a:r>
              <a:rPr lang="es-CO" i="1" dirty="0" smtClean="0"/>
              <a:t>madre»</a:t>
            </a:r>
            <a:r>
              <a:rPr lang="es-CO" dirty="0" smtClean="0"/>
              <a:t>. </a:t>
            </a:r>
            <a:endParaRPr lang="es-CO" dirty="0"/>
          </a:p>
        </p:txBody>
      </p:sp>
      <p:pic>
        <p:nvPicPr>
          <p:cNvPr id="1026" name="Picture 2" descr="http://3.bp.blogspot.com/-LyV3Ok_3gT0/UA6OgJrV-xI/AAAAAAAABLE/HLfHIuGDVic/s1600/jesus-te-busca-tu-madr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6672"/>
            <a:ext cx="4104456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4343400"/>
            <a:ext cx="8424936" cy="224676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Para entender porqué razón dijo Jesús estas palabras leamos los dos versos anteriores</a:t>
            </a:r>
            <a:r>
              <a:rPr lang="es-CO" sz="2800" i="1" dirty="0"/>
              <a:t>:</a:t>
            </a:r>
            <a:r>
              <a:rPr lang="es-CO" sz="2800" i="1" dirty="0">
                <a:solidFill>
                  <a:srgbClr val="FF0000"/>
                </a:solidFill>
              </a:rPr>
              <a:t> Mat.12:47,48. </a:t>
            </a:r>
          </a:p>
          <a:p>
            <a:pPr algn="ctr"/>
            <a:r>
              <a:rPr lang="es-CO" sz="2800" i="1" dirty="0"/>
              <a:t>Y le dijo uno: He aquí tu madre y tus hermanos están afuera, y te quieren hablar. </a:t>
            </a:r>
            <a:r>
              <a:rPr lang="es-CO" sz="2800" i="1" dirty="0" smtClean="0"/>
              <a:t> </a:t>
            </a:r>
            <a:r>
              <a:rPr lang="es-CO" sz="2800" b="1" i="1" baseline="30000" dirty="0" smtClean="0"/>
              <a:t>48 </a:t>
            </a:r>
            <a:r>
              <a:rPr lang="es-CO" sz="2800" i="1" dirty="0"/>
              <a:t>Respondiendo él al que le decía esto, dijo:</a:t>
            </a:r>
          </a:p>
        </p:txBody>
      </p:sp>
    </p:spTree>
    <p:extLst>
      <p:ext uri="{BB962C8B-B14F-4D97-AF65-F5344CB8AC3E}">
        <p14:creationId xmlns:p14="http://schemas.microsoft.com/office/powerpoint/2010/main" val="128443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568952" cy="659735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Incluimos aquí lo que dice el C.B.A. «Aunque </a:t>
            </a:r>
            <a:r>
              <a:rPr lang="es-CO" dirty="0"/>
              <a:t>indudablemente estaba preocupada por Jesús, </a:t>
            </a:r>
            <a:r>
              <a:rPr lang="es-CO" i="1" u="sng" dirty="0"/>
              <a:t>María tenía fe en él, una fe que sus hermanos no </a:t>
            </a:r>
            <a:r>
              <a:rPr lang="es-CO" i="1" u="sng" dirty="0" smtClean="0"/>
              <a:t>compartían».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(Juan 7:5)</a:t>
            </a:r>
            <a:r>
              <a:rPr lang="es-CO" dirty="0" smtClean="0"/>
              <a:t> dice: «Porque ni aún sus hermanos creían en él».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Por tanto, eran </a:t>
            </a:r>
            <a:r>
              <a:rPr lang="es-CO" dirty="0"/>
              <a:t>ellos, </a:t>
            </a:r>
            <a:r>
              <a:rPr lang="es-CO" i="1" u="sng" dirty="0"/>
              <a:t>y no María</a:t>
            </a:r>
            <a:r>
              <a:rPr lang="es-CO" dirty="0"/>
              <a:t>, quienes deseaban impedir que Jesús hiciera algo más por la gente </a:t>
            </a:r>
            <a:r>
              <a:rPr lang="es-CO" dirty="0">
                <a:solidFill>
                  <a:srgbClr val="FF0000"/>
                </a:solidFill>
              </a:rPr>
              <a:t>(DTG 288)</a:t>
            </a:r>
            <a:r>
              <a:rPr lang="es-CO" dirty="0"/>
              <a:t>. Esperaban que él habría de ceder ante la insistencia de María. Creían que difícilmente les escucharía si ellos se lo pedían </a:t>
            </a:r>
            <a:r>
              <a:rPr lang="es-CO" dirty="0" smtClean="0">
                <a:solidFill>
                  <a:srgbClr val="FF0000"/>
                </a:solidFill>
              </a:rPr>
              <a:t>(DTG </a:t>
            </a:r>
            <a:r>
              <a:rPr lang="es-CO" dirty="0">
                <a:solidFill>
                  <a:srgbClr val="FF0000"/>
                </a:solidFill>
              </a:rPr>
              <a:t>66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Nota. Recuerde que María era un ser humano, pero a pesar de este conflicto que había en su hogar, </a:t>
            </a:r>
            <a:r>
              <a:rPr lang="es-CO" u="sng" dirty="0" smtClean="0">
                <a:solidFill>
                  <a:srgbClr val="FF0000"/>
                </a:solidFill>
              </a:rPr>
              <a:t>TODO EL TIEMPO MARÍA ESTUVO HACIENDO LA VOLUNTAD DE DIOS</a:t>
            </a:r>
            <a:r>
              <a:rPr lang="es-CO" dirty="0" smtClean="0">
                <a:solidFill>
                  <a:srgbClr val="FF0000"/>
                </a:solidFill>
              </a:rPr>
              <a:t>. Aquí se muestra que esta siendo utilizada por los «hermanos de Jesús» que no creían en él, interesados en impedir la obra de Dios.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3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¿Pero quienes eras estos que la Biblia llama «sus hermanos»</a:t>
            </a:r>
            <a:r>
              <a:rPr lang="es-CO" b="1" i="1" baseline="30000" dirty="0" smtClean="0">
                <a:solidFill>
                  <a:srgbClr val="FF0000"/>
                </a:solidFill>
                <a:latin typeface="Agency FB" pitchFamily="34" charset="0"/>
              </a:rPr>
              <a:t>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204482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Los </a:t>
            </a:r>
            <a:r>
              <a:rPr lang="es-CO" dirty="0"/>
              <a:t>Evangelios sugieren que se trata de hijos de José tenidos en un matrimonio anterior. El </a:t>
            </a:r>
            <a:r>
              <a:rPr lang="es-CO" dirty="0" smtClean="0"/>
              <a:t>hecho de que </a:t>
            </a:r>
            <a:r>
              <a:rPr lang="es-CO" dirty="0"/>
              <a:t>Jesús confiara a su madre al cuidado de </a:t>
            </a:r>
            <a:r>
              <a:rPr lang="es-CO" dirty="0" smtClean="0"/>
              <a:t>Juan:</a:t>
            </a:r>
            <a:r>
              <a:rPr lang="es-CO" b="1" baseline="30000" dirty="0" smtClean="0"/>
              <a:t> </a:t>
            </a:r>
            <a:r>
              <a:rPr lang="es-CO" dirty="0" smtClean="0"/>
              <a:t>Cuando </a:t>
            </a:r>
            <a:r>
              <a:rPr lang="es-CO" dirty="0"/>
              <a:t>vio Jesús a su madre, y al discípulo a quien él amaba, que estaba presente, dijo a su madre</a:t>
            </a:r>
            <a:r>
              <a:rPr lang="es-CO" dirty="0" smtClean="0"/>
              <a:t>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3722360"/>
            <a:ext cx="7297606" cy="323165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«</a:t>
            </a:r>
            <a:r>
              <a:rPr lang="es-CO" sz="2400" i="1" u="sng" dirty="0"/>
              <a:t>Mujer, he ahí tu hijo. </a:t>
            </a:r>
            <a:r>
              <a:rPr lang="es-CO" sz="2400" b="1" i="1" u="sng" baseline="30000" dirty="0"/>
              <a:t>27 </a:t>
            </a:r>
            <a:r>
              <a:rPr lang="es-CO" sz="2400" i="1" u="sng" dirty="0"/>
              <a:t>Después dijo al discípulo: He ahí tu madre</a:t>
            </a:r>
            <a:r>
              <a:rPr lang="es-CO" sz="2400" dirty="0"/>
              <a:t>». </a:t>
            </a:r>
            <a:r>
              <a:rPr lang="es-CO" sz="2400" b="1" dirty="0"/>
              <a:t>Y DESDE AQUELLA HORA EL DISCÍPULO LA RECIBIÓ EN SU CASA</a:t>
            </a:r>
            <a:r>
              <a:rPr lang="es-CO" sz="2400" dirty="0"/>
              <a:t>.  </a:t>
            </a:r>
            <a:r>
              <a:rPr lang="es-CO" sz="2400" dirty="0">
                <a:solidFill>
                  <a:srgbClr val="FF0000"/>
                </a:solidFill>
              </a:rPr>
              <a:t>(Juan 19:26-27</a:t>
            </a:r>
            <a:r>
              <a:rPr lang="es-CO" sz="2400" dirty="0" smtClean="0">
                <a:solidFill>
                  <a:srgbClr val="FF0000"/>
                </a:solidFill>
              </a:rPr>
              <a:t>).</a:t>
            </a:r>
          </a:p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 </a:t>
            </a:r>
            <a:r>
              <a:rPr lang="es-CO" sz="2400" dirty="0"/>
              <a:t>Esto  podría indicar </a:t>
            </a:r>
            <a:r>
              <a:rPr lang="es-CO" sz="2400" dirty="0" smtClean="0"/>
              <a:t>(</a:t>
            </a:r>
            <a:r>
              <a:rPr lang="es-CO" sz="2800" b="1" dirty="0" smtClean="0">
                <a:solidFill>
                  <a:srgbClr val="FF0000"/>
                </a:solidFill>
              </a:rPr>
              <a:t>1</a:t>
            </a:r>
            <a:r>
              <a:rPr lang="es-CO" sz="2400" dirty="0" smtClean="0"/>
              <a:t>), que José había muerto después del incidente cuando se extraviaron de Jesús (</a:t>
            </a:r>
            <a:r>
              <a:rPr lang="es-CO" sz="2800" b="1" dirty="0" smtClean="0">
                <a:solidFill>
                  <a:srgbClr val="FF0000"/>
                </a:solidFill>
              </a:rPr>
              <a:t>2</a:t>
            </a:r>
            <a:r>
              <a:rPr lang="es-CO" sz="2400" dirty="0" smtClean="0"/>
              <a:t>), que </a:t>
            </a:r>
            <a:r>
              <a:rPr lang="es-CO" sz="2400" dirty="0"/>
              <a:t>(los hermanos y las hermanas) de Jesús no eran hijos de </a:t>
            </a:r>
            <a:r>
              <a:rPr lang="es-CO" sz="2400" dirty="0" smtClean="0"/>
              <a:t>María</a:t>
            </a:r>
            <a:r>
              <a:rPr lang="es-CO" sz="2400" dirty="0"/>
              <a:t> </a:t>
            </a:r>
            <a:r>
              <a:rPr lang="es-CO" sz="2400" dirty="0" smtClean="0"/>
              <a:t>y (</a:t>
            </a:r>
            <a:r>
              <a:rPr lang="es-CO" sz="2800" b="1" dirty="0" smtClean="0">
                <a:solidFill>
                  <a:srgbClr val="FF0000"/>
                </a:solidFill>
              </a:rPr>
              <a:t>3</a:t>
            </a:r>
            <a:r>
              <a:rPr lang="es-CO" sz="2400" dirty="0" smtClean="0"/>
              <a:t>), que María to tenía hijos. Note que María no regresó a su casa en Nazaret.</a:t>
            </a:r>
            <a:endParaRPr lang="es-CO" sz="2400" dirty="0"/>
          </a:p>
        </p:txBody>
      </p:sp>
      <p:sp>
        <p:nvSpPr>
          <p:cNvPr id="5" name="AutoShape 2" descr="data:image/jpeg;base64,/9j/4AAQSkZJRgABAQAAAQABAAD/2wCEAAkGBhQSERUUExQVFRQWGBwaGBgYGBwcGBgdHBoYHxgaGhoaHCYfGBwkHBUYHy8gIycpLCwsFx4xNTAqNSYrLCkBCQoKDgwOGg8PGiwkHyUqLCkpLCwsLCksKSopLCwsLCwsLCksLCwsLCwsLCwsKSwsLCwsLCwsLCksKSksLCwsNv/AABEIARgAtAMBIgACEQEDEQH/xAAcAAACAgMBAQAAAAAAAAAAAAAFBgMEAAIHAQj/xABCEAABAgMFBgMFBgUCBgMAAAABAhEAAyEEBRIxQQYiUWFxgRORoTKxwdHwBxQjQlLhM2JykvEkghUWU2Oi0iU0wv/EABoBAAIDAQEAAAAAAAAAAAAAAAMEAQIFAAb/xAAsEQACAgEDAwMCBgMAAAAAAAAAAQIRAxIhMQRBURMiYTJxBSNCkaHRM4Hw/9oADAMBAAIRAxEAPwDnypUeKSAIlWmtNI1XJgJoUVV8ohWmLS5cRTERdMFKJXSqsX7LPP08DcMSyVl4lqwcJaWOWzd54Jg1BORyHPlDYSfHSE6qSwGlQfnHNrDNJUCz9469cFkMxMu0GqpaClgMyHCfIH0jO6mobji3QnfaWr/VKLMaDrQN6QpSHKhrDTtBev31goNOQCFEZLYlmGhajcoWpAwrAyrBsO0EirserFsHLmSpa/FmJKkg0CWDgamsDdpdlfu0oTBNK3VhIIAahINCeBhxuUD7tJdCSQhJckA6EEDvAHbqYBJSlMvCcbkhtArgeZ0hLHmm8mm+4xLHHTdHP5s8vxjdF56MCB9aNEE49oqzc41UkJydBb70lWuHqHHnnEcywoJybpA4Gmca/e1DMxNeAdl6bc2qVpbgpwr0BB6xRm2IpzHkxieVeRyJi3InBXDodY7dEUmBSjgIzw6ZQyyLvlTMyUnlp2cAxDeuz6pJ/UnRYBwq8wK8jE6ldFdIvpl8omSOkSKlNGmJjFjqo9LcW7xkY/KMjiBilWNwQ4q318O0R22yb26CzVo/uguiS2EcoF30VJoFrS70SWdsnhVNtji5KUyxqFShTdDFXwyaMfIxFYrWy2mvhOrl08DTOrPyh8uKwyJ6Fo8RJQUgS1FYC0KYV0KajmKsSdLTl6atkwrJwIS5B4ehiLw68IbL4RbbEoJmE4T7Cw5Srk70PKBc6+56qFWfX5xMZt7qqKvHDz/B5c9nJUK+7KO37HS/9MQS4enx9Y41Zb0b2l1/pI+EErPtWUJb7xMA4JJHwMKdRCWTZDCxx01qKO0UsyrZPSKFMxWRbOoyyNYrm8VTWExWIpNFNXz1HWL07aOWokkY1HMqQhz3KXMQK2hR/wBCWeoS3okQdN0vaV9OK/UdUuVf+mlAgN4aGOuQ1hf20STZ0uAwmZtXJVHhURtlOZkgJSMgHYdnipaNoZ80YVl05szjrCkOmnGeoO3DTSYLtsouaU7RQb6aDv3xINU/+IiRNqSckpHVKYfU2uwq8CfcXgqJUgMxaGZM0ahP9iP/AFjeWpD/AMNJ6BHuaKvN8F49G/KFBdm4RnhEQ7LtMptP7E/+sUJt5tkhI54E/KJjmcuxWfRqP6hfllQ1ghZ73mpDYiBkQ9D1SaGHDZzZqbN/FmhkYcSJYwpVM4FR/IjXQnlAm87vnBasZ8NCN4UQEkZtiDh269IhZoyekC8VC7MtCSatXtE//CkrS6FOeBo4+ceKv84yBgUniqWg+W6CRzp0EELLN8QEkAZMyQkeyHYJ6wW2BkklaYCmWdQLEGMhjABzAPURkWtlLDEyThbpn7oo2+xpUMyDyOhgpNDy0nt5GKs9OUJJjyVOgBNupOql+Y+UVl3OElwTTgW7hhB6bJDEgdY3kywfaFOHaCeo1yWljXKIbo2pmS0+FPafIyKV1ABy03TBubs1ItEvHYpzFn8MsW5MatzHrAG3XOUqJT7NaQMlzFyy8tZQoZcH7VEVeO/dB0RHJW0jMapczw56VIUCxBAy4hxXrDxcGwqLUglNpCVJO8nwgaaEHEHBGsBbJtuZgEu2yUWhAyKhvDoYarusdm/iWCeLLOYjAreQQc0qQokjqmB5skls9n55R1SauLsCX7smJFU2iWoB8RXLCMLa1NR0rCjMt8vEUhaFDj4ZAPmBDD9oSJ6kSvFQkb7FSFvLWSMwCHGWdcoG3TsiibgxWqUFEt4RCsT5AE0AfMV1gmNpQubK++6QOmTcK8LSzzSx9RSCdmusrwAFIMxYSCXYEtm3WILRszMSqb4W+ZJZaA5IcVw8QC47RPYbwIVISoEYZqDvDDqOMTJ39IxB7NS5N7wuW0yFATJSa5EEKBHJsuhaKSsQzQkdUw87RXPabRMCpchRSmgJKU4ue8XIrFaRsHa5h/EEuSn9ROI9kpzPUiBRyx03JpMDKclwJqgoaJ8qRqVFvyDs8dEtOxV3WdLz5s1amditn6JQH8zAIXlY5Uz8CVgb85dax/TiJAPOJjnjL6U2cnOXLoiurYW1TcJmGXJlmu8kFbf0gOP9xEFLTdVgsBCiDPmioCiDXjhAwp7gmB957azJgwS8SU6l95XU/JoW1zHNan0/eIUck3c3S8IlyiuN2Eb62gtFqJZYlofIUHele7wInXRMXRU7EOBUSPJmghKWk0p7usezrKBlUHKGI6YKkKzcpPcGSbkw6IPGqm9GglZkBKWYDkMsgNanKIvA+hG8uSIvqsG7qjFywSf3jIkcHRR6CPInWiNLD0hWKWluJ9+sQWhOUbyzuBucQ+K5Y8mhRbDv6iEy3BrQx7IQeGUbAVoYt2aSaa1yirewdF6xICgQQH068O8Br2udlezQhhxf3djDJZ7ATozxNNsuIlx1bOtD6wKOXS7QOULOczLFXPzpHlnCgoDFQZPp30g/f9yqSgzEB0j2uIHEtAFKuOUaEWpqwFygya9LTMmowqUSpBcA1/tOvvivd164VKmqVhUhSVYHYTKskgakP5RbkWfEFngIPXRsjLticawQ+4Skh3CqqY6YSnzgcpRxxp8BNUpu+4O2YvlabaSHHi0NQQHNH0Iq0dYFlQvCcKCpNXIBY8RwMK91bEyrK+HfJOa8wNAOmbwz2k+HIJHtEFuZaMzqJxnJOAxT0pPkU9p/tAVKneDICSU+2o1rwHzgSva20rFVrKiMgcKR1/MezRSvi5Pu9nWtRCpy5icRFSkFix4HL0ins/K+8T5UolsSh5VJ77rd4cx4sejVXAvkk4PSiafJUarKiToKD94qGzB+kErzQqUtSFjCoPn6dYE+M5YZwxFprYW3vc0tEwANrFFMwnhE0yUDUww7KbEzLWcZ/Cs4zWRVfEIBz65DnEylGCuRZC/IkKUQlAxKOQAc+Qhtu/Y20H+MpEpBGSt5R54U5HuDDvZbtk2VLSEYRqqhUojiTU9KCB9vtSU+0cSifgMyIQl1Ln9C/sLpXcEyNlbMgbxmTe7D/wAa+sF7ruaRiGCyIYfmVUj+4kfGKSbZiYAgDlQd+MG5yk2aQZsyr5JUWc6JA7QGbk9rItF2bPs8o4TMSjXCBl5DOMjnE204yVLIcl82A5AcIyDLo1W7APMzWzZ9HilNXhVE6ThepipaFVdvr/MM1uNrfcs2NLq83g/Z7GN2v5hAC7porzg9d8/e7jzgGSy1sLSpRPasRTJjK98FLJLBSwZ2Y/XeKFskhuBH18TCyLWbSrMFZsUq3VJ4g5++OeX1dJs01clX5S6SdUn2T5Z9I6VYJYTmX+h+8VttNnfvUkLR/FlO38yTmH4g1HeC4M3pzp8MHlVqznF3TCEzFAiifXMQ5/ZmQtKw+8lQOeikt70V7Qj2lJTIaoUVEK7MPdBnYC1JTakoW2/VBOi0uQ3UYh1Ih3NHVjlQKLpnVrRLQhgrWj8Ihtt1k4S5wjKKtoPivVyC/BxX4RLZ5y5KQg7ydNafOMamNqMlVPcR9vDuLfCKin5jUbx90Klw3l93tEqbn4awSM3GSqcWJ7w0/aBanSaNib35dmJhGSC2sbPTR1YqYv1H1L7HUdtLuEz8ZBDKSkpVU4wRRhowbzjn8xhU098MOyd4zZ8pVkUkrQlOJCxmhmDKJ/K5DDN4edlti5cj8VbTJxyJyQ/6Rx5wt6noJwl/oG6rUImz+xE6etEychUuQ7krotTZMn2vQR1DClEsYgJcpCWAyoPjyi7aLQmWlzp5mEHaHaMzlNklJLDnC7lPqH8EJ0rJ712hC1MiiRQCA02aTm7xRNqc/XvgglUtAxLL0fCMz8B1MMrGoLYte5du+UwxqIShNVKOQbLqXFBrAjaTaVVpmAuyE+wk+qi2p9Moo3tfiprAbqB7KRkOfM8zAcqc51g+HC71SA5JXsi6uYFVfSMiCXLMZDtIDbLgm4gCMjnEZTTmMoH2W14HfI6QUlqdLjOAaRxumRWOhH1xhisqqg+cA5Iq/OCCLS1IBkjZZT7Dhd05Ipk4fy19Y0XU9PoV41gJKtRCQx048Yv2BZcEnPjyhNxrcItwnJUAWgnZy6SPr6+cCJgfJw/7RNZ7UU8+cBnG0XoS9uLqIxEZivVJ16j5wqyXGFSXxAgpIzcEM3eOnbT2ZMwY0guoYVDSnxrHLzuu+aFD0MavTS1Y6FZ7SO32OzqCkvqC/Xh9cInSoEHEPYU2Xu84qJvDGlKqpcAihYvwJjxc1SUqxEDFU9v8RjNbjlOW4o/aTYPwwpOSVP50PvHlCFJklRSlIJKizDMkmneOqX7+NY5lN4pI9HHwhT2KsQEwzCKpQ46rDBuzxp9Pl04n8AM8feh52ZulNlkhLDEQCs0z4PmQHPqdYLzr4SkMnPh/iKUucMGVWJc+kKF4XioGpIUrhoP3hH03lk2y+iPcv7RbQugirl6v7uEKXjj5xFb7UVEcvSKa5wjRxYtKpAclWXZk4O7ecSWlKgnEpw4Dc3/YRJc1gSoBaxic0TpXU8ekaX9PMyZhGSRWup4chl5xZP3UirVKwapDintE+URIkkGsXJEipEWxd4LEO1fTSD6kmBrYpYmp8YyLRuoGpBePYnWRpARGcZIt5QOI5x6FUzj2wWYLWkHJ69I4YYWIUkAqzoSHyesbCfrT/EbWiZiUesVlKECqzkw5d1oCkuR8s4JypwLMcgX+tYWpNpZLCIDbSFO5cavAJYrCKSOgy7Q4A4Cn19ZRaQgElz0hMua+S4C8WE5KGYPE1yg/O2glJBwqKstPqkLPFJOgmpchhOFaClmaocO/T60hXl3FLnW+UAEkFClTAchhDAnLXjEFp2kW4CCQkaaPAe8r3nTkWpYGFBCJa1pDOSoln0xEVA4CC48U438gpNS4OpJ2rszEOooFMRQTLVxwqbCQ9NI9FgkWlOKVNcGu4UqA6g5V0gVc08TbvlMMkgd0/wCISNoUqstpTNkAJK80scJPZm7GAY8ak3FclvSlFXFnSb1uNaZKyhWM4TRmJocm15Rz25bQEAF8wlOX6Q/vPpDts7tWShInJKVccRUCwckE7zjgeFDpCltfZ0S7UrAwlTEpnApqk4vaKW0JBMFw94MG3PUlMMKvpKbKskVUW7coRrfeW9m/ujW9b4MyiXCEhgPjASdNcw5iwqO508nZE8y1GN7JJMxYSKkloo43MNOx1mea/wDKT6j5wXI9EWyi9zGaXdKxJCpacWDdAyq3tQv2q61IatVe/wCtY6hcyEmWZeZDnsafXWKduuZC5akAvgoxNUu+HtUj/EZEOocW7CSSexzVyxox+UVrymKQtJCykEaHUH/EHF3YpCyDmPafTmDrnA+9rtK5IKQcUslwM2NDTkQPONCEk2BaK8u/lAMWVzyjyBcqW4o/aMhjREpuFLPcw8MLmKZyyUh3UeJPAeZiVKAgUAy+u8Srtal1OgZtIpeKTnFFfcOzzHWvGNyYr4nUBFuVJxKAGpixVvSRPhSVGiRmfhzPKNlIDBQLgh3ERzpYtU5NnStKES0lzRsWa+uQT2j20bMrkzMUid4g/StJSFDUAh0v1aKOUbp8nRUmtSRtLVw1idGXXSKabSxfLhxjxNtrFkjmrJp81gTBe4JirRZJtlTLSApQJIxFSjTeyY4QMhUudBAO3PgB0g5sJtXKsaZqZxIClAgpSSrIgs1fhWKZU3G0rZ0aQwfZ1aCqSuUrMDLgRQjzgBtZMa1SpZehy4hviIMWG+JEm3LKJ0uYicPFSUkbpPtpUB7JJc9+UTfaBdQXLl2uVUyiFFtUHPyz84RXty21yOqfjhkM1f8ApFtu77oOqTmnyhJvi+kTigy3DodYyAWS6gnTC9aDNRh42sIkWPEGql+pIDe+OVWeghnpY2nIp1LTqicriE5xI75wWsWy6pkkzlTJctNcIJqpmdgBkHzhyUlBbisYOT2AqYZLgvLwVhXEMRyPDyhaxstnqIKSK+kUmtSo5PSzq11Xg6kKTqkinKv/AOfWPLyt6v8A7EksoDfTm6eIhV2MvDCrAdFg14Esfh5xPMvNUtSkUxS1EJpRSXIKS3ERlSw1OkHtPcYZVok2t1kFK2wqAOhZlNAm97qMtRUPYUGNdRkRxB1MBVTlSlJXKUcLOHGhLlKuLFxXRzBCda/GRqGLgEjdppSoMFjjcXaexSk9hctd1qxOgODU9ddYyCyrOujEjiw/ePYcU5eSmkGY/LKIEzaZRGpWeWQiKUXgpBOhQesbi8sB3SAoAh+BII9H9RAy13oEUDFXoP3ioq1MCNcLvzxAmLxjfJSQT2bThQSn21nANSMnbm6gP8RftFoVLTimJUhCSE4lKmVUQSU4FuFZO6aRFs7uSpc2m7Mm4iTRwlBQD6tzIjLXfirUy7SR4MtSihIBKlEgZ8QG9YVlbm9th2LUcarkr262IVMUQGG7TnhGI8nLxXTNf/P1wgfOnYlFRNSX84kRNpDKW1CzthGbM3Uji5+HwisTWIxM55R4tYp+8SDUWVLTaDLnBSPaDd8s46dPvlNmu4yy5M8rCAdE6k9Kwh7P3SJ9rANUoAUeBP5R5+6Le21qV968EEnA0vn+pfqo9oWypTmo+Nw8LjByYV2kt+K7LECS6h6Jp8oUELaLF5TyESUYiUpRujQYiSejxUSYNjgox2KZJWybFDrstYZU+XJRNUoF5mBTgOSwISAcRbC7swcZwhhfCGLZraSZIaWmWmY5Ph4gXQtQAJDGooCx1rFM8W4bcl8L3K21Nmly5qkoSAcYCeQFKnUlvWK1knMeRgttFccxMrxZyhiKwH01J3mheAIAJDA5cI7DJOHJ2eLUmMNitWFaSOLEwXv6biWJqQyZjluCg2KvVj3hXstoen+Gg5LtOOX4alNvBSTpkxflUeUVyQ3UgcJdiSxWjEnCSwfyPHvkekSgqSwLUNPp8vnA6bJVLUQaEc/rjBCRaAsJCsxQcRSsDaOcrZYxI1Jp1y84yIxIf8v12MexGlHa2LayXIeuvrSILTaMCaHeVQchqY38RnrUmvw+ucDZkzEvPKn1yh1RIbpGWey4lDWIpp3yCc3EGLuQAlajoGHeAM6YcR6vFgOq2OmwwTNkTrMofxEkpoPaSKjLUBJ/2wt31S04X3RhA6FI+JMSbP3yqRMxJzcKT1Bdu4xDvHm0NpBtc9ThlgLRyBAUlugpAlFqb+Qjn7CuqVUx6lEaS5xUl/PnEilMKwQunZMlIaI1CucFLo2WtNpStaEjCjMqLDpzLQKJLkH2gSCOcVUk20iZJrkc/s6kgzZhOeJHon94G3+E/wDEFq1UuYn0Zxzgj9mMz8eaP6T6QvXnaXvI13UqUfMkn090KJP1pfYZUloj/wB3K20oAnlOicKR/tSBA4KrE94T8c1R5mvM1MV5aCpQAD+p5mG4qooWm7m6GC59m/EQJkw4UH2R+ZVc+AD6wZuSYiXNE7BQHCkZBgS2ENUmppUmPbJYZxCVVErCGchJo2HCDStanjkcoKXJOTKnplypKZ9r/MVFpclPAE1yObAkmlKRnZJSldmnphjikuQvelyTLcMC/wAOSFlQpvkMwDaZnnE8vYoS5CpcsADMBYBCi1AoHMfOJbZYLcv250uUjhKBJ81RHP2eTJlKmCfaPEbPHrzGTQjqaSSZ0a2qS3+LOa3tdXhlRCTLUg/iSy9HNFIP6XbpEVlnuBX65w0G3TJyFomgTSBuqbeD0NdaaQnzrMqUtiCxdnzp8R8Y1sGXWtMuQPW9K4e9L70H7HNx0NaMQTUjSp14REqQyiATyfUdYGy5pFR37RdNrUuoNQK/NjF3F2Zq2CwtKTUu+rR7A5NqTq78oyLaSloXrSsAHi5gZLPnFu85lD1inKNYOi8+aDdjIVLIOcBJ0rCSC7wbu6VRvfl1PARvbLtEwYsRCQGSWqrNy2idBFktwNpC5LmYSDwje2S5kxSlsopSwdiyRoCdIJC5wFNiJDYlFmYaefxhmk2qRLstnTLw+LMRvod3zqahqaOO8CnPTwg2PGp8uhLsq2GEqBGhYt6xbC2Uks7HziC+LOZa1IZmXlSlH06xtISVBLB1HICpMX7WdB09J0e6LvnTZNn8OaZcpO8pKCxUvEMYW3tAhwBlCbtJd6JM10YgFKWClRBKcJBFUkg0Vxhw2LTNRZZzYVLlqO6aUCQdNc84RL2t/wB4mkoliWlAJKQokOWc1y0oMoSw36jXYdzuOm+4R2BvLw7wA/WnD3ZxAe2Wlp89erlI6mnueJ9l1hN4SCSwBdyQBQHMnIc4qbRow2iakBt/i48xnDFfmP7Cur8v7MhJhguBNnlzUqtP8PBiIqQovRJGoGcApSKxdvhH4QIph05FviPWJnvsExKouQ0X39oYmnBZ5bPTEoackjLuYdPs8ucgKnqAxKDAsBzLAAAAq4ZtHGrhSF2mUk/mUAe9I+ibEnw5KQMvlGb1aWKKhHuGjlc8bvluvsX1BIqogwF2vs6lWZSkaDIcNfSLMhJUpzlBJCEkNm9IzE6ZSL9GalzRy7ZkKVOwjUB+x/eKX2mJSmZLCM0je6nT09YaZth/4fPXN8PHLVQEflfP1gJb7slW1alYpktSjU4QsDrvAhoexTqal2NbM/WTlHiv5ESTaD3i0ma28nWLP/K80rUApCpaC3i7yUKPAOAT8Iqz7FMlKwzUlJOT5HmDrGspxk6TMGWLJFamjybOU+Z7RkSSyw49IyCWgNMDXqqoB6+ca2BAJPICIrerFM5ARl3LdZGpHuiyJlyF7LawAUqD17d4ntFvBQK73AacAIDzZv5o1kKcxK2BuPcOVKZxyAEoHoQD7xAC9k0kqpVDf2qPwUIP2C1JKpiTRExISToCnd+RgBfUtSAlCqFJX7xFFyXk/aVliiRqefSOjXXds6zWRJC0yjMDjwkgzVZ1XNU+Fv0IY++EK6rL4k6SipClN2cP6Ax2W7JqJYMhZACqpxDeTw3FDeHR+sL9RPTSReCsS9nr7VK8QEtjSZazmyhRKj2MLEyYZFoUABiQpsnBADZHP946deGzcqY7YZU3MTJfsq/qT+ZJ5VHOOc7Q3DNs00408CGqCOKTqnge0Uwyi2/kYnO4ryjNnTJVa1Fad3ArANATSr5gBR9IqX7Zx94CUEYVBBS50whnJgaJykqCkliMj5xPYLfgWFrSFsGZQByZqGlAIZ009QvrTjofmyeY6VVox8uUZarwowpHtvtIWoq48miqpAiasu5NWkS3I/3iUxr4iG/uEfSMyeMLcI+f9lbJjtlnH/cSf7S/wjtzuM9Yy/xDeUUH6bHa3LxtgwgARJ97wjF6REiz4gkZRTve1byZcup14CMxIYjBSelHl+WkKSEs4UIXLo2aUuaoklMpBcl6qGYAPcQ0JurGlINNTC1tVtQEn7tZmo+JegOpfVoNjt+2I1hm69PGDdqb28eYmzSAlKUFzVgAKkqUaABniC8FKnSSlQxgh0TAk4QsfpVwIoXZ3hTk3zMss6ZgCF4gUnGMTh39YvXNbROmgFXhqOWEBia0L19Y0PR0JNfuRHKpN42vin/ZUkrpUGMiK2rPizBkyiGGXXvGRoJWrMWXtk4+ADaFbxje6VtNEQTjnzPui7cUl1K6fXugiAye5FaxhmKToTTvlG1lJGI8B9esT31KGeoDGB6ra6W1OZiTkyzZ5hKFcQQrzLH4R5fFr8QILbwDHmzMfJvKIrBOAUAfZND0MR20MW4GK9yW/aHdkJRNqktoCfgT6x3RVgRaJZExCVdfqnWONfZnPAticX/TUB1JDfGOwItiUJJWoID5k8feYyetk9ew5hjcLFi+Lkn2Z1SFeIgVKFlwOXEdR5RBOttnt0gSJ2KRNr4YmUYn9Kj7SScxwhqtt5y5aQpIxk0SVM6icsIOnOB1pu9dpHhzsC0qA3SlBKeCsTOk8Pc0Djm2Tl+5zh4OF3lYVyZipUxJC0liPrSNJYGDm498dF2l2CTMfwZ4MxG60xySBpjAzGVRHPbRYZktZlqSQp8s/Js41seWORbMVlBwe5tMjZXKI5mZiVIpBGcX7gmlFpkKTmJqPVQHuJjuiEpOWfCOHbN2fHbJCf8AuJPlV/SO72UBKCo0+cZPXv3Ie6faLJ1r8NBJO8cuUVbosQAMxXtKyPARTXaipYCqg5fCLl4W3wkBAcqf2RmeA+fSM5qlQy4SS0rllXaq8yiUJUv25hamfTrCTb7rEnMbzb3I6JHIcdS5hkmWkSVmZMrNZ+SH0H83ueFG/wC8ypBKgyi55toCdYPhi+EaPTx9ONrhb35YmW60BU5R0dou2X8NQKfaFR2gTeEtlAfyg+cT2e1EAPX3xtONxSRixzKOSTn5Gq2XJ4yvFSopCwC3UfXlGRrc96jwgD+Vx8fjGQi3ljsjYWPp8i1tLcRZpy5wc2dQ0qYr+ZI9D84X1qr2hm2YbwJoPEEdWPyjVPJvcH25TqI5QIME7cvUZ1eBRiS0jZJie1TMQCtcj1GsV0mPcVIgrYd2UvNNnmeMpzh9kc95vVoYtnL6mW21AKc1cDMCsIks7veGbY2/kWMrmqSVKbdALV0c8IBlx2m0txnDkapXsdBvO04ZqVKLIS4QP6arU3BgQOke3PtCfu65ijvsSrqVfI+kc+/5km2lU2ZMVoEpAyGI5AaUS3eDljtATYpp1JSO2cJTwVFXzsNxyKW6KO2dvVLNnAUplyypQehUVqckDkwipY70kSpBUfxLQt807socA2fHn77H2nKAXZgAP4XxH7wlJW9OcN4oKWNC08rxzZemFyTxLx6DEKjG3isIYBWM/wBnUnHeCOSFn0b4x2S2ulCQ+scY+zCd/wDJS/5krH/i/wAI7XfkncJ4ZRi9d/lQ90srpfIBsk/FaFP7Kfhn7o0sO0Kl2sEpBCiyTqKUiCyWRZQoJG8unZ6+jxUvO8UWdJs8lWK0zN0lNRLGtf1aMMngGlSdGxJQ3XL4X9lK220rXOUWwy8SidCrTy0hXvKepaQ+aqww7QNIs6ZKc1MpR4ganv7oX1ynAWaJSCQ/L6HnDWJJUxh7waQDt9ZqsqEB+gaKvi841tNodRbJ+54mIMca0VSPJ5smqT+5dTOOhMeRXRlGROlFFOXkrKhg2es6qF2SS/XSF9IctrlDgsiWrAGZISlwc+JiWBsA3kjDMUk5QKMFdoZn4gHBIfrAoxxLdmCPWjWPYkgtS5LoeI5k2jQQmWIySkHJaAof7kl+4LwMWljELcu1SL93qPhnmsP2H7w5SwPuA4qmpBhNusOhfIpPYuIYLmt4wKQoncUlQHF8ST7wYDljYxjlSM+0uYVTZD/9Kn9xhPFIaNvpjzZI4SU+8wrRbCqggOV3NlulOPCPZqWyrrkYrY4lkzIIQnYc2FtfhXhIUOJB6FJBPbPtHbbbeUpSAVzA1DQ5xw/ZQj70kgZBRz/lOvf1hsW5UK+v1wjL6yClNG3+HdOpw1N9w9tNtgESVIkbil0xfmA1I4cB1gJsPcZVM8VWeY5Dj1gdLs3izyFOz+QBjoN3SxKkhqFjRvKF5NYoaV3HZY1B2hBv2eqZNmE6KbkAMoh21kmXJkAHdKQHGr1P1ygjZLuVaFnh7S1ZADXpFLbq9pc7BIlezLrkTyAHDi5g+H64pdjutkoY2r7UIyEOoBjnpnEvhACpFTpUjy6+kbJmBDsXPKleZ4chEP3pQyLdKe6NU8twbTAxo/cMfKMjT7yrU+dYyJKmtnG+n+oe+Dsye6iX1eAUkb46xdtEwp8o4tFKinbpuKYo840ly3So8G9TEesXpkppJPFTekcVKESWeSVqSkZqIA7lojiayg4gQWIqOLjKIZy5Hrbiwjw5Ck+wg4ObUD+aT5wj2oVh6RfHi3dMDHElAQonUuCfNn84VBd7pD5afCF8LaVPsxvNHU7j3PNn0YlqRqpJbqKxauaW9qCdCa9Aa+ggVZLQZU1MwfkUD8x5PDNaJHhWg4A5UnEls94BvT3wSb3B41YJ2ttniz8ehDDoCQIDAQQvFLzGpuhiX6k17xEpIShgQXi0dkkUlG22RyZGLLyi/OlIUHCMJGgqDxcE0OeUaT7rmSwlaSFJIBBSXz0POICFksxfgAX8o67JSrlBrZpP4xAD/hqfjpDEksSTw84XNmZC0TxjQtIWkoClJIYliM+LN3htlXNMWrAE1OrUHf0bOM/qWtR6D8NnWJ/c92cQ4KyHJJ9/15w4rS1nckIDNiVkB84W5t+Waxp8JCkLmJzJUClJ5kZnkPSF++dowtJPiKmzOLNLljkDQnoIW9KWSV0EyZovdvgJX1e6ZckpQrDL5+0s6EjM+6EC1DESonM15RBMnYlEly5zJrGFJNUl+UaeLCsZj9T1bz7JUkQzZLFs+HPhGikNQgiCthmyyZQWlilYxKq7OKVLDWNL/sqhMxnD+ISoAFylzkYPq3oRcNrQNEZGsZFgZa+7kTWHWPbxWaA5tEyASCASlVTm2J8usUJsogkEF+cQXexGIs2q0OhKRpU9TFfKPIkqYIms80JNYhwx7gjjk63DtgnlLlJ3VBlA+yocDz56RcFtlM3hTE8xMSpuxSmneBN03XMWcQOBGqjl24mClolWdGqlkZlw3kkawGVWOQtq+DS0WGSAMRw5bmef6yGrXTLjG9ovJSgE+IlKAkBkggsMg5JMCLVaMSsXGIEmJ03yVc0nsgmMADJ93ziC0JBHsh+I06tEKVPGjGJSOlNPsXbttxQSgh0H3j5wYTbAKpHTUHi0LktRByi3LGHLX1ik4JhMU3VBK1W7EKgCLd73zaEWSUDPUy0qcAAEgFkur2lBjAmyBKpiAqoKg4fOL23c4FMnCaEGnBiKcv2gTS1xjQdv8qUrF6yy/EKEJFVKA8zBC+0+HNXL4KPln8oqbNzWtMn+v4GLO1YP3laiCAqoPGlSO8Gb9+n4FI/4XNeaIPw1DLCeINPIvGwu5JG7MYjiKeYPwgb4rRiZp0i9MFrT5QRn2BZFQ5/UkuO7VihOd6u44mLciTNZwlf9pi34C5gOKUTzZiObnOOuiXHVwBGjIJquGZy7qAjItqQP05eDe8LwXMJdKM8wmKMwrOZjIyIQSUTRFmJ1HeJ5dlABd1KcBIGR484yMiGzlBF6Ts+QxmqwA6Bivyfd7xvNkSEHdS7DNanc9AwjIyBRk5DUoRgtkQ2u3LmEJBoA2dB04RXnqASEg0GvE8YyMgiASdqyqY2BEexkXAWbERIw4xkZEBEeKHCJZCnB4gx5GRBZbM8Wg5gsYinyVLLqUVHnGRkcS1Z7YpipMxMwAEpLt2/eJr3vVc8ICvyjh8uQEZGR1Juyjk4xcVwD0IcgAO8MN3yhJTQgLOZ+D6RkZFZ+C2BLdk67zWxJbkyhX0gdNvJR594yMjoxRMpNGWeeSHJavERkZGRakVTZ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8" name="Picture 4" descr="http://1.bp.blogspot.com/-WbCC4WS3LBs/TbGMiwNwX5I/AAAAAAAAGco/2IIhuKFlIQ0/s1600/crzf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606" y="3722360"/>
            <a:ext cx="1728191" cy="301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71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Me llama la atención la actitud de la virgen María, ella estaba tremendamente acongojada, imagínate, ahí estaba su amado Hijo crucificado, pero ella nos da un ejemplo espectacular, acompañó a Jesús en las buenas y en la malas.</a:t>
            </a:r>
          </a:p>
          <a:p>
            <a:pPr algn="ctr"/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Quizá pensaba, ¡</a:t>
            </a:r>
            <a:r>
              <a:rPr lang="es-CO" i="1" dirty="0" smtClean="0"/>
              <a:t>y ahora quedare sola</a:t>
            </a:r>
            <a:r>
              <a:rPr lang="es-CO" dirty="0" smtClean="0"/>
              <a:t>! Para esta época ella tenía más o menos cincuenta años, sin hijos y viuda.  Es allí cuando Jesús la observa y dice: </a:t>
            </a:r>
            <a:r>
              <a:rPr lang="es-CO" i="1" u="sng" dirty="0"/>
              <a:t>Mujer, he ahí tu hijo. </a:t>
            </a:r>
            <a:r>
              <a:rPr lang="es-CO" i="1" u="sng" dirty="0" smtClean="0"/>
              <a:t>Después </a:t>
            </a:r>
            <a:r>
              <a:rPr lang="es-CO" i="1" u="sng" dirty="0"/>
              <a:t>dijo al discípulo: He ahí tu </a:t>
            </a:r>
            <a:r>
              <a:rPr lang="es-CO" i="1" u="sng" smtClean="0"/>
              <a:t>madre».</a:t>
            </a:r>
          </a:p>
          <a:p>
            <a:pPr marL="0" indent="0" algn="ctr">
              <a:buNone/>
            </a:pPr>
            <a:r>
              <a:rPr lang="es-CO" i="1" smtClean="0"/>
              <a:t> </a:t>
            </a:r>
            <a:r>
              <a:rPr lang="es-CO" i="1" dirty="0" smtClean="0"/>
              <a:t>¡Que bueno es Dios!</a:t>
            </a:r>
            <a:r>
              <a:rPr lang="es-CO" dirty="0" smtClean="0"/>
              <a:t>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4792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Por su proceder para con Jesús y por la forma en que lo consideraban, parecería </a:t>
            </a:r>
            <a:r>
              <a:rPr lang="es-CO" dirty="0" smtClean="0"/>
              <a:t>indicar tres puntos:</a:t>
            </a:r>
            <a:endParaRPr lang="es-CO" dirty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sz="3500" b="1" dirty="0"/>
              <a:t>1</a:t>
            </a:r>
            <a:r>
              <a:rPr lang="es-CO" dirty="0"/>
              <a:t>). Que eran mayores que él. Intentaron impedir su obra.</a:t>
            </a:r>
          </a:p>
          <a:p>
            <a:pPr marL="0" indent="0">
              <a:buNone/>
            </a:pPr>
            <a:r>
              <a:rPr lang="es-CO" sz="3500" b="1" dirty="0"/>
              <a:t>2</a:t>
            </a:r>
            <a:r>
              <a:rPr lang="es-CO" dirty="0"/>
              <a:t>). Le hablaron con palabras hirientes </a:t>
            </a:r>
            <a:r>
              <a:rPr lang="es-CO" dirty="0">
                <a:solidFill>
                  <a:srgbClr val="FF0000"/>
                </a:solidFill>
              </a:rPr>
              <a:t>(Juan 7:3-4)</a:t>
            </a:r>
            <a:r>
              <a:rPr lang="es-CO" dirty="0"/>
              <a:t> </a:t>
            </a:r>
          </a:p>
          <a:p>
            <a:pPr marL="0" indent="0">
              <a:buNone/>
            </a:pPr>
            <a:r>
              <a:rPr lang="es-CO" sz="3300" b="1" dirty="0"/>
              <a:t>3</a:t>
            </a:r>
            <a:r>
              <a:rPr lang="es-CO" dirty="0"/>
              <a:t>). y en otras formas interfirieron su misión </a:t>
            </a:r>
            <a:r>
              <a:rPr lang="es-CO" dirty="0">
                <a:solidFill>
                  <a:srgbClr val="FF0000"/>
                </a:solidFill>
              </a:rPr>
              <a:t>(Mar. 3:31)</a:t>
            </a:r>
            <a:r>
              <a:rPr lang="es-CO" dirty="0"/>
              <a:t>, como sólo se habrían atrevido a hacerlo hermanos mayores.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/>
              <a:t> Tanto Elena de White, como la tradición cristiana, afirman que los hermanos </a:t>
            </a:r>
            <a:r>
              <a:rPr lang="es-CO" dirty="0" smtClean="0"/>
              <a:t>y hermanas eran </a:t>
            </a:r>
            <a:r>
              <a:rPr lang="es-CO" dirty="0"/>
              <a:t>hijos de José pero no de María </a:t>
            </a:r>
            <a:r>
              <a:rPr lang="es-CO" dirty="0">
                <a:solidFill>
                  <a:srgbClr val="FF0000"/>
                </a:solidFill>
              </a:rPr>
              <a:t>(DTG 65-66, 69, 288).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4888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2088232"/>
          </a:xfrm>
          <a:blipFill>
            <a:blip r:embed="rId3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Aunque </a:t>
            </a:r>
            <a:r>
              <a:rPr lang="es-CO" dirty="0"/>
              <a:t>estos “hermanos” no siempre creyeron en </a:t>
            </a:r>
            <a:r>
              <a:rPr lang="es-CO" dirty="0" smtClean="0"/>
              <a:t>Jesús, </a:t>
            </a:r>
            <a:r>
              <a:rPr lang="es-CO" dirty="0"/>
              <a:t>al menos algunos </a:t>
            </a:r>
            <a:r>
              <a:rPr lang="es-CO" dirty="0" smtClean="0"/>
              <a:t>, después de la ascensión </a:t>
            </a:r>
            <a:r>
              <a:rPr lang="es-CO" dirty="0"/>
              <a:t>lo aceptaron y se contaron entre sus seguidores </a:t>
            </a:r>
            <a:r>
              <a:rPr lang="es-CO" dirty="0" smtClean="0"/>
              <a:t>como lo dice </a:t>
            </a:r>
            <a:r>
              <a:rPr lang="es-CO" dirty="0" smtClean="0">
                <a:solidFill>
                  <a:srgbClr val="FF0000"/>
                </a:solidFill>
              </a:rPr>
              <a:t>(Hechos 1:14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251520" y="2852936"/>
            <a:ext cx="4320480" cy="304698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3200" i="1" dirty="0" smtClean="0">
                <a:solidFill>
                  <a:srgbClr val="FF0000"/>
                </a:solidFill>
              </a:rPr>
              <a:t>«Todos </a:t>
            </a:r>
            <a:r>
              <a:rPr lang="es-CO" sz="3200" i="1" dirty="0">
                <a:solidFill>
                  <a:srgbClr val="FF0000"/>
                </a:solidFill>
              </a:rPr>
              <a:t>éstos perseveraban unánimes en oración y ruego, con las mujeres, y con María la madre de Jesús, </a:t>
            </a:r>
            <a:r>
              <a:rPr lang="es-CO" sz="3200" i="1" u="sng" dirty="0">
                <a:solidFill>
                  <a:srgbClr val="FF0000"/>
                </a:solidFill>
              </a:rPr>
              <a:t>y con sus </a:t>
            </a:r>
            <a:r>
              <a:rPr lang="es-CO" sz="3200" i="1" u="sng" dirty="0" smtClean="0">
                <a:solidFill>
                  <a:srgbClr val="FF0000"/>
                </a:solidFill>
              </a:rPr>
              <a:t>hermanos</a:t>
            </a:r>
            <a:r>
              <a:rPr lang="es-CO" sz="3200" i="1" dirty="0" smtClean="0">
                <a:solidFill>
                  <a:srgbClr val="FF0000"/>
                </a:solidFill>
              </a:rPr>
              <a:t>»</a:t>
            </a:r>
            <a:endParaRPr lang="es-CO" sz="3200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1.gstatic.com/images?q=tbn:ANd9GcSR-a6oVR0bNhjPK5yNxH4ZLtAOyS-0WgzuB8KxL9Gx3ZaZUcd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36912"/>
            <a:ext cx="352839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59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es-CO" sz="3600" dirty="0" smtClean="0"/>
              <a:t>¿Cuál era el motivo para que los «hermanos» de Jesús impidieran su labor?</a:t>
            </a:r>
            <a:endParaRPr lang="es-CO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600200"/>
            <a:ext cx="8208912" cy="4925144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400" b="1" dirty="0" smtClean="0">
                <a:solidFill>
                  <a:srgbClr val="FF0000"/>
                </a:solidFill>
              </a:rPr>
              <a:t>1</a:t>
            </a:r>
            <a:r>
              <a:rPr lang="es-CO" sz="2400" dirty="0" smtClean="0"/>
              <a:t>). En </a:t>
            </a:r>
            <a:r>
              <a:rPr lang="es-CO" sz="2400" dirty="0"/>
              <a:t>esta ocasión, los hermanos de Jesús estaban desalentados por los informes que habían oído acerca de su obra, especialmente de que </a:t>
            </a:r>
            <a:r>
              <a:rPr lang="es-CO" sz="2400" u="sng" dirty="0"/>
              <a:t>escasamente tenía tiempo para comer y dormir. </a:t>
            </a:r>
            <a:endParaRPr lang="es-CO" sz="2400" u="sng" dirty="0" smtClean="0"/>
          </a:p>
          <a:p>
            <a:pPr marL="0" indent="0">
              <a:buNone/>
            </a:pPr>
            <a:endParaRPr lang="es-CO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2400" b="1" dirty="0" smtClean="0">
                <a:solidFill>
                  <a:srgbClr val="FF0000"/>
                </a:solidFill>
              </a:rPr>
              <a:t>2</a:t>
            </a:r>
            <a:r>
              <a:rPr lang="es-CO" sz="2400" dirty="0" smtClean="0"/>
              <a:t>). Creían </a:t>
            </a:r>
            <a:r>
              <a:rPr lang="es-CO" sz="2400" dirty="0"/>
              <a:t>que no era prudente en sus actividades </a:t>
            </a:r>
            <a:r>
              <a:rPr lang="es-CO" sz="2400" dirty="0">
                <a:solidFill>
                  <a:srgbClr val="FF0000"/>
                </a:solidFill>
              </a:rPr>
              <a:t>(DTG 288)</a:t>
            </a:r>
            <a:r>
              <a:rPr lang="es-CO" sz="2400" dirty="0"/>
              <a:t> y procuraban convencerlo de que se conformara con las ideas que ellos tenían de cómo debía conducirse </a:t>
            </a:r>
            <a:r>
              <a:rPr lang="es-CO" sz="2400" dirty="0">
                <a:solidFill>
                  <a:srgbClr val="FF0000"/>
                </a:solidFill>
              </a:rPr>
              <a:t>(DTG 292)</a:t>
            </a:r>
            <a:r>
              <a:rPr lang="es-CO" sz="2400" dirty="0"/>
              <a:t>. </a:t>
            </a:r>
            <a:endParaRPr lang="es-CO" sz="2400" dirty="0" smtClean="0"/>
          </a:p>
          <a:p>
            <a:pPr marL="0" indent="0">
              <a:buNone/>
            </a:pPr>
            <a:endParaRPr lang="es-CO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2400" b="1" dirty="0" smtClean="0">
                <a:solidFill>
                  <a:srgbClr val="FF0000"/>
                </a:solidFill>
              </a:rPr>
              <a:t>3</a:t>
            </a:r>
            <a:r>
              <a:rPr lang="es-CO" sz="2400" dirty="0" smtClean="0"/>
              <a:t>). Sin </a:t>
            </a:r>
            <a:r>
              <a:rPr lang="es-CO" sz="2400" dirty="0"/>
              <a:t>duda también estaban preocupados por las relaciones cada vez más tensas entre Jesús y los dirigentes judíos</a:t>
            </a:r>
            <a:r>
              <a:rPr lang="es-CO" sz="2400" dirty="0" smtClean="0"/>
              <a:t>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4198089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264696"/>
          </a:xfrm>
          <a:solidFill>
            <a:srgbClr val="FFC000"/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u="sng" dirty="0"/>
              <a:t>¿Quién es mi </a:t>
            </a:r>
            <a:r>
              <a:rPr lang="es-CO" b="1" u="sng" dirty="0" smtClean="0"/>
              <a:t>madre y mis hermanos? Pregunta Jesús. </a:t>
            </a:r>
            <a:endParaRPr lang="es-CO" b="1" u="sng" dirty="0"/>
          </a:p>
          <a:p>
            <a:pPr marL="0" indent="0">
              <a:buNone/>
            </a:pPr>
            <a:r>
              <a:rPr lang="es-CO" dirty="0" smtClean="0"/>
              <a:t>Es </a:t>
            </a:r>
            <a:r>
              <a:rPr lang="es-CO" dirty="0"/>
              <a:t>evidente que Jesús sentía un cariño especial para su madre </a:t>
            </a:r>
            <a:r>
              <a:rPr lang="es-CO" dirty="0" smtClean="0"/>
              <a:t>según lo rebela </a:t>
            </a:r>
            <a:r>
              <a:rPr lang="es-CO" dirty="0" smtClean="0">
                <a:solidFill>
                  <a:srgbClr val="FF0000"/>
                </a:solidFill>
              </a:rPr>
              <a:t>(Juan19:26-27)</a:t>
            </a:r>
            <a:r>
              <a:rPr lang="es-CO" dirty="0" smtClean="0"/>
              <a:t>, al no dejar a su madre desamparada después de su muerte y ascensión al cielo.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/>
              <a:t>Su posición acerca del deber de los hijos para con los padres resalta en su enseñanza </a:t>
            </a:r>
            <a:r>
              <a:rPr lang="es-CO" dirty="0" smtClean="0"/>
              <a:t>registrada en </a:t>
            </a:r>
            <a:r>
              <a:rPr lang="es-CO" dirty="0" smtClean="0">
                <a:solidFill>
                  <a:srgbClr val="FF0000"/>
                </a:solidFill>
              </a:rPr>
              <a:t>(Mar.7:9-13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sz="3800" b="1" dirty="0" smtClean="0"/>
              <a:t>¿Qu</a:t>
            </a:r>
            <a:r>
              <a:rPr lang="es-CO" sz="3800" b="1" dirty="0"/>
              <a:t>é</a:t>
            </a:r>
            <a:r>
              <a:rPr lang="es-CO" sz="3800" b="1" dirty="0" smtClean="0"/>
              <a:t> quiso decir Jesús con: «quien es mi madre y mis hermanos»?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/>
              <a:t>L</a:t>
            </a:r>
            <a:r>
              <a:rPr lang="es-CO" dirty="0" smtClean="0"/>
              <a:t>o </a:t>
            </a:r>
            <a:r>
              <a:rPr lang="es-CO" dirty="0"/>
              <a:t>que quiso decir aquí fue que aun los que le eran más queridos no tenían el derecho de interferir con su obra ni decirle cómo debía </a:t>
            </a:r>
            <a:r>
              <a:rPr lang="es-CO" dirty="0" smtClean="0"/>
              <a:t>realizarla.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4763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s-CO" dirty="0"/>
              <a:t> </a:t>
            </a:r>
            <a:r>
              <a:rPr lang="es-CO" b="1" dirty="0" smtClean="0">
                <a:latin typeface="Agency FB" pitchFamily="34" charset="0"/>
              </a:rPr>
              <a:t>¿En qué otras dos ocasiones se quiso </a:t>
            </a:r>
            <a:r>
              <a:rPr lang="es-CO" b="1" dirty="0" err="1" smtClean="0">
                <a:latin typeface="Agency FB" pitchFamily="34" charset="0"/>
              </a:rPr>
              <a:t>interferír</a:t>
            </a:r>
            <a:r>
              <a:rPr lang="es-CO" b="1" dirty="0" smtClean="0">
                <a:latin typeface="Agency FB" pitchFamily="34" charset="0"/>
              </a:rPr>
              <a:t> su obra?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2476872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300" b="1" dirty="0" smtClean="0"/>
              <a:t>Primero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Mat</a:t>
            </a:r>
            <a:r>
              <a:rPr lang="es-CO" dirty="0">
                <a:solidFill>
                  <a:srgbClr val="FF0000"/>
                </a:solidFill>
              </a:rPr>
              <a:t>. 16:23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i="1" dirty="0"/>
              <a:t>Pero él, volviéndose, dijo a Pedro: ¡Quítate de delante de mí, Satanás!; me eres tropiezo, porque no pones la mira en las cosas de Dios, sino en las de los </a:t>
            </a:r>
            <a:r>
              <a:rPr lang="es-CO" i="1" dirty="0" smtClean="0"/>
              <a:t>hombres!</a:t>
            </a:r>
            <a:r>
              <a:rPr lang="es-CO" dirty="0" smtClean="0">
                <a:solidFill>
                  <a:srgbClr val="FF0000"/>
                </a:solidFill>
              </a:rPr>
              <a:t>. Lea el verso 21-22.</a:t>
            </a:r>
          </a:p>
          <a:p>
            <a:pPr marL="0" indent="0" algn="ctr">
              <a:buNone/>
            </a:pPr>
            <a:r>
              <a:rPr lang="es-CO" sz="3500" b="1" u="sng" dirty="0" smtClean="0">
                <a:solidFill>
                  <a:srgbClr val="FF0000"/>
                </a:solidFill>
              </a:rPr>
              <a:t>¿Quién era el autor de esta idea?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4293096"/>
            <a:ext cx="6336704" cy="255454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La idea que Pedro había expresado era la del </a:t>
            </a:r>
            <a:r>
              <a:rPr lang="es-CO" sz="2000" b="1" u="sng" dirty="0"/>
              <a:t>tentador</a:t>
            </a:r>
            <a:r>
              <a:rPr lang="es-CO" sz="2000" dirty="0"/>
              <a:t>, y la respuesta de Cristo iba dirigida al enemigo invisible que la había sugerido.  Estas eran las mismas palabras que Cristo había usado para rechazar al tentador en el desierto </a:t>
            </a:r>
            <a:r>
              <a:rPr lang="es-CO" sz="2000" dirty="0">
                <a:solidFill>
                  <a:srgbClr val="FF0000"/>
                </a:solidFill>
              </a:rPr>
              <a:t>(Luc.4:8)</a:t>
            </a:r>
            <a:r>
              <a:rPr lang="es-CO" sz="2000" dirty="0"/>
              <a:t> Respondiendo Jesús, le dijo: «Vete de mí, Satanás, porque escrito está: Al Señor tu Dios adorarás, y a él solo servirás». y representan la más severa reprensión pronunciada alguna vez por Jesús. </a:t>
            </a:r>
          </a:p>
        </p:txBody>
      </p:sp>
      <p:pic>
        <p:nvPicPr>
          <p:cNvPr id="1026" name="Picture 2" descr="http://t2.gstatic.com/images?q=tbn:ANd9GcSLMkfFkWBUwg9wp_cl-LpbscBeauL7TClcqbbwvOMhmZAq_W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96588"/>
            <a:ext cx="2409056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05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04664"/>
            <a:ext cx="8568952" cy="6453336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La orden significa literalmente: “</a:t>
            </a:r>
            <a:r>
              <a:rPr lang="es-CO" i="1" u="sng" dirty="0"/>
              <a:t>Ponte detrás de </a:t>
            </a:r>
            <a:r>
              <a:rPr lang="es-CO" i="1" u="sng" dirty="0" smtClean="0"/>
              <a:t>mí</a:t>
            </a:r>
            <a:r>
              <a:rPr lang="es-CO" dirty="0" smtClean="0"/>
              <a:t>”. Pedro </a:t>
            </a:r>
            <a:r>
              <a:rPr lang="es-CO" dirty="0"/>
              <a:t>había permitido que el diablo lo usara como portavoz del príncipe del mal.  Sin embargo, las palabras de Cristo no se dirigían tanto a Pedro como al que había sugerido sus palabras.</a:t>
            </a:r>
          </a:p>
          <a:p>
            <a:pPr marL="0" indent="0">
              <a:buNone/>
            </a:pPr>
            <a:r>
              <a:rPr lang="es-CO" dirty="0"/>
              <a:t> 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/>
              <a:t>«</a:t>
            </a:r>
            <a:r>
              <a:rPr lang="es-CO" b="1" i="1" dirty="0"/>
              <a:t>M</a:t>
            </a:r>
            <a:r>
              <a:rPr lang="es-CO" b="1" i="1" dirty="0" smtClean="0"/>
              <a:t>e </a:t>
            </a:r>
            <a:r>
              <a:rPr lang="es-CO" b="1" i="1" dirty="0"/>
              <a:t>eres tropiezo, porque no pones la mira en las cosas de Dios, sino en las de los </a:t>
            </a:r>
            <a:r>
              <a:rPr lang="es-CO" b="1" i="1" dirty="0" smtClean="0"/>
              <a:t>hombres»</a:t>
            </a:r>
            <a:endParaRPr lang="es-CO" b="1" dirty="0"/>
          </a:p>
          <a:p>
            <a:pPr marL="0" indent="0">
              <a:buNone/>
            </a:pPr>
            <a:r>
              <a:rPr lang="es-CO" b="1" dirty="0" smtClean="0"/>
              <a:t> </a:t>
            </a:r>
            <a:r>
              <a:rPr lang="es-CO" dirty="0" smtClean="0"/>
              <a:t>  </a:t>
            </a:r>
          </a:p>
          <a:p>
            <a:pPr marL="0" indent="0" algn="ctr">
              <a:buNone/>
            </a:pPr>
            <a:r>
              <a:rPr lang="es-CO" b="1" dirty="0" smtClean="0"/>
              <a:t>No pones la mira. </a:t>
            </a:r>
            <a:r>
              <a:rPr lang="es-CO" dirty="0" smtClean="0"/>
              <a:t>Gr</a:t>
            </a:r>
            <a:r>
              <a:rPr lang="es-CO" dirty="0"/>
              <a:t>. fronéō</a:t>
            </a:r>
            <a:r>
              <a:rPr lang="es-CO" dirty="0" smtClean="0"/>
              <a:t>, quiere decir: “</a:t>
            </a:r>
            <a:r>
              <a:rPr lang="es-CO" b="1" i="1" dirty="0" smtClean="0"/>
              <a:t>No </a:t>
            </a:r>
            <a:r>
              <a:rPr lang="es-CO" b="1" i="1" dirty="0"/>
              <a:t>tienes entendimiento de las cosas de Dios</a:t>
            </a:r>
            <a:r>
              <a:rPr lang="es-CO" dirty="0"/>
              <a:t>” o “</a:t>
            </a:r>
            <a:r>
              <a:rPr lang="es-CO" b="1" i="1" dirty="0"/>
              <a:t>Tus pensamientos no son los de Dios</a:t>
            </a:r>
            <a:r>
              <a:rPr lang="es-CO" dirty="0" smtClean="0"/>
              <a:t>”.  Note que pocos </a:t>
            </a:r>
            <a:r>
              <a:rPr lang="es-CO" dirty="0"/>
              <a:t>versículos antes se registra el hecho de que </a:t>
            </a:r>
            <a:r>
              <a:rPr lang="es-CO" dirty="0" smtClean="0"/>
              <a:t>Pedro había </a:t>
            </a:r>
            <a:r>
              <a:rPr lang="es-CO" dirty="0"/>
              <a:t>expresado una verdad divina acerca de Jesús, la cual le había sido revelada por el Padre </a:t>
            </a:r>
            <a:r>
              <a:rPr lang="es-CO" dirty="0" smtClean="0">
                <a:solidFill>
                  <a:srgbClr val="FF0000"/>
                </a:solidFill>
              </a:rPr>
              <a:t>(Lea Mat.16:17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 Ahora expresaba lo que le ha sugerido el enemigo de todo lo bueno. </a:t>
            </a:r>
            <a:r>
              <a:rPr lang="es-CO" i="1" u="sng" dirty="0" smtClean="0"/>
              <a:t>¡Nos revela cuán </a:t>
            </a:r>
            <a:r>
              <a:rPr lang="es-CO" i="1" u="sng" dirty="0"/>
              <a:t>pronto Pedro había cambiado de bando en la gran controversia!</a:t>
            </a:r>
          </a:p>
        </p:txBody>
      </p:sp>
    </p:spTree>
    <p:extLst>
      <p:ext uri="{BB962C8B-B14F-4D97-AF65-F5344CB8AC3E}">
        <p14:creationId xmlns:p14="http://schemas.microsoft.com/office/powerpoint/2010/main" val="369637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95232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300" b="1" dirty="0" smtClean="0"/>
              <a:t>Segundo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Luc.2:48,49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dirty="0" smtClean="0"/>
              <a:t>Cuando </a:t>
            </a:r>
            <a:r>
              <a:rPr lang="es-CO" dirty="0"/>
              <a:t>le vieron, se sorprendieron; y le dijo su madre: Hijo, </a:t>
            </a:r>
            <a:r>
              <a:rPr lang="es-CO" i="1" u="sng" dirty="0"/>
              <a:t>¿por qué nos has hecho así? He aquí, tu padre y yo te hemos buscado con angustia</a:t>
            </a:r>
            <a:r>
              <a:rPr lang="es-CO" dirty="0"/>
              <a:t>. </a:t>
            </a:r>
            <a:r>
              <a:rPr lang="es-CO" b="1" baseline="30000" dirty="0" smtClean="0"/>
              <a:t>49 </a:t>
            </a:r>
            <a:r>
              <a:rPr lang="es-CO" dirty="0"/>
              <a:t>Entonces él les dijo: </a:t>
            </a:r>
            <a:r>
              <a:rPr lang="es-CO" i="1" u="sng" dirty="0"/>
              <a:t>¿Por qué me buscabais? ¿No sabíais que en los negocios de mi Padre me es necesario estar</a:t>
            </a:r>
            <a:r>
              <a:rPr lang="es-CO" i="1" u="sng" dirty="0" smtClean="0"/>
              <a:t>?</a:t>
            </a:r>
          </a:p>
        </p:txBody>
      </p:sp>
      <p:sp>
        <p:nvSpPr>
          <p:cNvPr id="2" name="1 Rectángulo"/>
          <p:cNvSpPr/>
          <p:nvPr/>
        </p:nvSpPr>
        <p:spPr>
          <a:xfrm>
            <a:off x="0" y="3573016"/>
            <a:ext cx="4967536" cy="304698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Note que Jesús estaba ocupado en realizar los «negocios de mi Padre», y ahora se presenta su madre reclamando, «</a:t>
            </a:r>
            <a:r>
              <a:rPr lang="es-CO" sz="3200" i="1" u="sng" dirty="0"/>
              <a:t>Hijo por que nos has hecho así</a:t>
            </a:r>
            <a:r>
              <a:rPr lang="es-CO" sz="3200" dirty="0"/>
              <a:t>». </a:t>
            </a:r>
          </a:p>
        </p:txBody>
      </p:sp>
      <p:pic>
        <p:nvPicPr>
          <p:cNvPr id="1026" name="Picture 2" descr="http://t2.gstatic.com/images?q=tbn:ANd9GcTOtloiFDit8FeYz_Rk9y9LQ2a-J44TmlvSqmHKIvoK0rmAaz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148" y="3573017"/>
            <a:ext cx="3818340" cy="303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51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7"/>
            <a:ext cx="4608512" cy="3672408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Por tanto, como sucedió en el caso de Pedro, </a:t>
            </a:r>
            <a:r>
              <a:rPr lang="es-CO" i="1" u="sng" dirty="0"/>
              <a:t>fue Satanás el que ocasionó la separación de la Virgen María y Jesús tres día antes para tratar de impedir que Jesús no continuara preguntando y enseñando en el templo</a:t>
            </a:r>
            <a:r>
              <a:rPr lang="es-CO" dirty="0"/>
              <a:t>. </a:t>
            </a:r>
            <a:endParaRPr lang="es-CO" dirty="0" smtClean="0"/>
          </a:p>
        </p:txBody>
      </p:sp>
      <p:pic>
        <p:nvPicPr>
          <p:cNvPr id="2050" name="Picture 2" descr="http://t3.gstatic.com/images?q=tbn:ANd9GcTHriU4NgSia6xEs0Q-l6ndtfeJg2ra6wK7ta65hxya_bLx7T8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4664"/>
            <a:ext cx="3816424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4211122"/>
            <a:ext cx="8640960" cy="264687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No se asuste, recuerda dos cosas: (</a:t>
            </a:r>
            <a:r>
              <a:rPr lang="es-CO" sz="3200" b="1" dirty="0" smtClean="0">
                <a:solidFill>
                  <a:srgbClr val="FF0000"/>
                </a:solidFill>
              </a:rPr>
              <a:t>1</a:t>
            </a:r>
            <a:r>
              <a:rPr lang="es-CO" sz="2800" dirty="0" smtClean="0"/>
              <a:t>), que </a:t>
            </a:r>
            <a:r>
              <a:rPr lang="es-CO" sz="2800" dirty="0"/>
              <a:t>tanto Pedro como la virgen María fueron seres </a:t>
            </a:r>
            <a:r>
              <a:rPr lang="es-CO" sz="2800" dirty="0" smtClean="0"/>
              <a:t>humanos y (</a:t>
            </a:r>
            <a:r>
              <a:rPr lang="es-CO" sz="3200" b="1" dirty="0" smtClean="0">
                <a:solidFill>
                  <a:srgbClr val="FF0000"/>
                </a:solidFill>
              </a:rPr>
              <a:t>2</a:t>
            </a:r>
            <a:r>
              <a:rPr lang="es-CO" sz="2800" dirty="0" smtClean="0"/>
              <a:t>), que el plan de Satanás es impedir el desarrollo de la obra de Dios en el mundo, además </a:t>
            </a:r>
            <a:r>
              <a:rPr lang="es-CO" sz="2800" dirty="0"/>
              <a:t>e</a:t>
            </a:r>
            <a:r>
              <a:rPr lang="es-CO" sz="2800" dirty="0" smtClean="0"/>
              <a:t>l Diablo tentó al mismo Cristo.</a:t>
            </a:r>
          </a:p>
          <a:p>
            <a:pPr algn="ctr"/>
            <a:r>
              <a:rPr lang="es-CO" sz="2800" dirty="0" smtClean="0"/>
              <a:t> </a:t>
            </a:r>
            <a:r>
              <a:rPr lang="es-CO" sz="2800" dirty="0" smtClean="0">
                <a:solidFill>
                  <a:srgbClr val="FF0000"/>
                </a:solidFill>
              </a:rPr>
              <a:t>(Lea Luc.4:1,2 y Heb.4:15).</a:t>
            </a:r>
            <a:endParaRPr lang="es-CO" sz="2800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1044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El texto dice: «Y </a:t>
            </a:r>
            <a:r>
              <a:rPr lang="es-CO" dirty="0"/>
              <a:t>extendiendo su mano hacia sus discípulos, dijo: «</a:t>
            </a:r>
            <a:r>
              <a:rPr lang="es-CO" i="1" u="sng" dirty="0"/>
              <a:t>He aquí mi madre y mis </a:t>
            </a:r>
            <a:r>
              <a:rPr lang="es-CO" i="1" u="sng" dirty="0" smtClean="0"/>
              <a:t>hermanos</a:t>
            </a:r>
            <a:r>
              <a:rPr lang="es-CO" dirty="0" smtClean="0"/>
              <a:t>». </a:t>
            </a:r>
            <a:r>
              <a:rPr lang="es-CO" b="1" dirty="0" smtClean="0"/>
              <a:t> </a:t>
            </a:r>
            <a:endParaRPr lang="es-CO" b="1" dirty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Los </a:t>
            </a:r>
            <a:r>
              <a:rPr lang="es-CO" dirty="0"/>
              <a:t>discípulos no sólo eran los doce, sino muchos otros </a:t>
            </a:r>
            <a:r>
              <a:rPr lang="es-CO" dirty="0" smtClean="0"/>
              <a:t>como lo demuestra </a:t>
            </a:r>
            <a:r>
              <a:rPr lang="es-CO" dirty="0" smtClean="0">
                <a:solidFill>
                  <a:srgbClr val="FF0000"/>
                </a:solidFill>
              </a:rPr>
              <a:t>(Mar.3:13)</a:t>
            </a:r>
            <a:r>
              <a:rPr lang="es-CO" dirty="0" smtClean="0"/>
              <a:t>. </a:t>
            </a:r>
            <a:r>
              <a:rPr lang="es-CO" dirty="0"/>
              <a:t>Pero de un modo muy especial, los doce eran “</a:t>
            </a:r>
            <a:r>
              <a:rPr lang="es-CO" i="1" u="sng" dirty="0"/>
              <a:t>miembros de la familia de Jesús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(DTG 315)</a:t>
            </a:r>
            <a:r>
              <a:rPr lang="es-CO" dirty="0"/>
              <a:t>, y Jesús era el jefe de la familia </a:t>
            </a:r>
            <a:r>
              <a:rPr lang="es-CO" dirty="0" smtClean="0">
                <a:solidFill>
                  <a:srgbClr val="FF0000"/>
                </a:solidFill>
              </a:rPr>
              <a:t>(Efe.5:23)</a:t>
            </a:r>
            <a:r>
              <a:rPr lang="es-CO" dirty="0" smtClean="0"/>
              <a:t>.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Nota. </a:t>
            </a:r>
            <a:r>
              <a:rPr lang="es-CO" dirty="0"/>
              <a:t>t</a:t>
            </a:r>
            <a:r>
              <a:rPr lang="es-CO" dirty="0" smtClean="0"/>
              <a:t>u y yo, como los discípulos de ese tiempo, incluyendo a la virgen María que habían aceptado a Jesús como Salvador personal, somos parte de la familia de Jesús, y como tal, somos su madre y sus hermanos según sus Palabras.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71160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¿Cuál es la razón para ser parte de la familia de Jesús?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468760"/>
          </a:xfrm>
          <a:solidFill>
            <a:schemeClr val="bg2"/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i="1" dirty="0" smtClean="0"/>
              <a:t>PORQUE TODO AQUEL QUE </a:t>
            </a:r>
            <a:r>
              <a:rPr lang="es-CO" i="1" u="sng" dirty="0" smtClean="0"/>
              <a:t>HACE LA VOLUNTAD DE MI PADRE QUE ESTÁ EN LOS CIELOS</a:t>
            </a:r>
            <a:r>
              <a:rPr lang="es-CO" i="1" dirty="0" smtClean="0"/>
              <a:t>, ÉSE ES MI HERMANO, Y HERMANA, Y MADRE</a:t>
            </a:r>
            <a:r>
              <a:rPr lang="es-CO" dirty="0" smtClean="0"/>
              <a:t>»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55574" y="3212976"/>
            <a:ext cx="8736905" cy="35394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Jesús hace aquí una aplicación personal al usar estos sustantivos en singular. Todos los que reconocen a Dios como Padre y hacen «su voluntad» son miembros de la “</a:t>
            </a:r>
            <a:r>
              <a:rPr lang="es-CO" sz="2800" i="1" u="sng" dirty="0"/>
              <a:t>familia en los cielos y en la tierra</a:t>
            </a:r>
            <a:r>
              <a:rPr lang="es-CO" sz="2800" dirty="0"/>
              <a:t>” </a:t>
            </a:r>
            <a:r>
              <a:rPr lang="es-CO" sz="2800" dirty="0">
                <a:solidFill>
                  <a:srgbClr val="FF0000"/>
                </a:solidFill>
              </a:rPr>
              <a:t>(Efe. 3:15)</a:t>
            </a:r>
            <a:r>
              <a:rPr lang="es-CO" sz="2800" dirty="0"/>
              <a:t>. Los vínculos que unen a los cristianos con su Padre celestial y el uno con el otro son más fuertes y más duraderos que los de la familia humana</a:t>
            </a:r>
            <a:r>
              <a:rPr lang="es-CO" sz="2800" dirty="0" smtClean="0"/>
              <a:t>. Y la voluntad de Dios se encuentra expresada en su Ley.</a:t>
            </a:r>
            <a:endParaRPr lang="es-CO" sz="2800" dirty="0"/>
          </a:p>
        </p:txBody>
      </p:sp>
      <p:sp>
        <p:nvSpPr>
          <p:cNvPr id="5" name="AutoShape 2" descr="data:image/jpeg;base64,/9j/4AAQSkZJRgABAQAAAQABAAD/2wCEAAkGBhQSERUTExMVFBUWGBgXGRcYGBccGxodGhkcFxcXFxgYHCcfGBojGhgUHy8gIycpLCwsGB8xNTAqNSYrLCkBCQoKDgwOGg8PGi0kHyQsLCwpLCwsLCwsLCwsLCwsLCwsLCwpLCksLCwpLCwsLCwsLCwsLCwsLCwpLCwsKSwsLP/AABEIAQ4AuwMBIgACEQEDEQH/xAAcAAACAwEBAQEAAAAAAAAAAAAEBQIDBgEABwj/xAA9EAACAQIEBAQCCQMDAwUAAAABAhEAAwQSITEFQVFhBhMicYGRFDJCUqGxwdHwByPhFWLxgpKiM3JzwtL/xAAaAQACAwEBAAAAAAAAAAAAAAACAwABBAUG/8QALBEAAgIBAwMCBgIDAQAAAAAAAAECEQMSITEEE0EiYQUyUXGBkdHwFCPBQv/aAAwDAQACEQMRAD8A0OJXUnqTQo3mmWItb+5oZ9q9LFnmZRPWzV86VQgq4ULREdBqVRUVfatzQsKmz2cIssYFJ+McXBIBnLE5QY9p6mo8e4iM+UfZ+U1nsdjC2rfKlafJd+EFYzEmJGg0Ar2HxOYkT/ihHJNpSdJM/DlXcNagk+1W/YqPBpeF8cayhVxmjYE7dx2PSoDxYVuzcUG2Rso1B9yaU3VlZB1X/mgnuZjS9K5GRbaNHiPFjEkKFUctAfh0ojAeKC2ly2CPvLAPy2NZmxa2onDemenKqSQTbRubUModDKn5+xrya7VnOC8d8owdUJkjmOUitY15AueQBEz8Jq9TWxainujibVWboMiQSOhn59Kx2L8RXb7HKSiD7KzJG3qP8/Wu4JHtXCyH0xqDznr8aojZrUmrPK1obC4oMuYfLp70TauzoaY2yKi22sCoXdatqlqUhj4KF00q1W0qsirVAij2BQFft6kULftwKU4vx5bDEKjEA8411/Crz40wxQSTmP2YkjnrGkUyMqFyimELV1rWrLQS5bDqcynYjaukQsc6Y3YvTXJDEXVt6sYHX3qVjiVsqzBhC6EzzpN4nX0LvOulZMX2DFCWAJkjuNj8qBuuS4jq8A7kNrmY/vR9rwwEtm7iA0MRlQbmdgTy/k1R4OsZr/q1VZbXryH86UVxjjzXbhylhajKFPUEy0Dme9BJtsiSirZTbYlvSAijZR+EnnRwUEzoaBtYpQNefY11cQszm6jY0ewqy7GcNW4NPSe360iHCrxueSgGY65uUda0CY5etM+F41FYsYGYRm/GlyWw2EqdMBs+H7WHUC4TecnqQI6xXWtpyRRB0gVHEYnO7MdztPTlUXXMOh0P6/KrUdiSlbJXsKGH7cooHxFxFjbt2joBppzjQEnl7UxQQBFC8Tw3mIQNxtUpUWnTE6NJjbTlzo7D4nWCe0UBb32oxbUkMPjHKqSRcmG28TkYMJIESOoPOtLhboYSNR/N6yKuRqIIpjwPHhHyOYDbHv0NTgtM0uaRXCYNdK1DeqQ0iRNeQGKiK6GPSroA+T3nUXTuB6iP0pa+FLEEGN5oi+JvEdJq23aKnX3o2rBuuBhwXilyy4CNvup2Pcjn+dbY8XRrXmH05RJWfwHvXz2ziTnBT606RvvTnF4lMsOGLA6nYCfbejVMC2jmNxpcZyI5we5oIgXbozkICRJ6Dfl8vjV/0gyWYaHYduVA4hRuu1C68kibHw26nOFGgPLoB+POlbXAbmZZjYTv7nud/jV/hTEQjnY7CB23oZngSTz5a/lUqwJBYg+9RDQ0cpH5GqLd7nqf+6r7dw7SfxqhYaoqVy2CBQrTEyfxq22CU1Mmf1qyIhcwpLSCNu/WuththI6DTpyqw3COU152LbjvoapBHFweaCWn+RFXWsLlJMzNQW4QNF/GrLN+dxFXRdiS+IdgORqVm7HOAajjD/dY96gupoB1WMbQDajfYiq8TZaNNO37VXZJU9dddasxF7XWY5Hp2NR8ALkf8B4qrKLTaOBoOoHMUzbSsjhcEqXUuOSMhGta24Z2qkOTtFeaplTVNEgd6NlLc+Pu8FhG5JrynYUPib5ZjygmrLRIotW4LRfZtm2/mchUb+NLmJ1NVu5IkAsF6AlR7nlVdqQS+s8qCT8IiXlhOJvZVAn86MtBTaWDqVBPvzpLeuSDHKmPDv8A0wDvP560F7hVsaPw5dCq4jUnf4V57UCI22qPBtB8alcgE67HSaahEmVwenP+c65n11/n41dmH8AqK2pOn6ftVAWXo3tHw/eibI0JqtLRj/j9qvRYFQo4SBuYqu5BI9QBHerMk1XcGUzqatMIsssF3YfOrUIJjTrUbTBuVTygVZBHjkIuN3qGHfX2ojGglzH87UFbaCRQDkMb6EfGo24661HC4iDlMxy7dq7iANxQ2FRbiMcGBXUDlTTw5jiQbTmSokdY2I/EVm1vQe/7VP6U6ul1NGWd5g8tRzGtXRFSNvdEUO/EUUwWAI5UptYa/iVFwGcs6SI9lUD8zVg4YPt5i3M6D/60LyB6H4MZb4epzFmy9NJ/WqL+VbmgLJoYiJ7SNe1V47FB2OVQonYUxwF9QuVgTziJBPfUGnMWdxniRblvyjYCKNgrEAa8lAie5mkxAJ9OYdATNaDE4Fn9YRVBGirr8NTNJruCugSVgDrAP7mlNJLYK22XXuAXRb83IQveNfbrQmDYhtRAoi3xC4SJZiByJMdNqm8HUUFJ8kcqHvBnEEc5+dWIfUZ5E0LwdZM9/wBKv5tsdTTlwZ5B5I7VXHqnMIn+CqkM7CPYCiF+qDr7aVAKCPNHWutBGlRUe5+I/arBtVFlZWeZFecxEnepO0H/AJqDsTGnPvUYSLLOokE10A9ajnI0Xb2/LWuiSahBZiQQ096jj8Ps689x0/xVt2CTB5n868mJK6NtUWwwFsrnEiiLDknK29Tt4aGlSIP8iiDa6biYPvUaCTBMXgNZXbnXLdmRB2NH/SeREiNTXAoIkUKIwexae0QUYjWe3yruIxtwsS0zzgmPhV9y/p35UCLi8yat6SJz+pnGwTJIKNrrrURiGB+pRGI4hLGCR70M987g00gXaxp5TP8ANaIa01weob7H8ppJffOQZjl3B6immCxL27R+0eRO1DaspryVXMEytlYQDz/Ke1VvZZDB0p5Y4tbueloB2150txAzkqJlZgHmOopcqXBFfkYcFbf3qw/WOnOh+D6Az1onPDNv/PerixcuQm2oEaAVe410GmlDI/L9RVgeTGm3U0bYFB1Sy0uzTy2jWPyk0bafSqsuibCo3NtN+VU3XMxt/PeooT1n+b0IdBFoyNdKkxHUVQyGe1eVINEiUAW2ALZtwTUr4kgVO5gixI36kV7yIGUzMaTy/wAUNhpeQrC2yRGnaoagmdD0NRsv9kkqRz/arbqZhoZPIj9RVkK9ecRXvKPI1Q4A3Jq9GgTE/tU+xAe/6tGE1EEDYaURfIIIjXcdqXx/vagkNijI3bpG+utSG0iZ5itNjOCLmPc7x3qA4TlGgEzTe2wNaE+Dw7OJiPf9KLe8yQo25+5/KmSow0AqwYUMCGB15g1UkktgU7EeJwmUwdeYPUHatb4Y8HNiFDklEX7Tb/8ASNz7k1Xwnw2l+9atkkBSST1Ubj46V9AwmDcyitktD0wNwBpXE+IdY8Hphyb+l6dZfVLgxvFMPg8OGh7jODqDAJPtANKsCpvtlyi2wBY5iIgHTU7k00474PtXL5i9dkaax+GlV43wiptZVZg/3zrm7MOlcnH8RyRknq39+DqS6HE41pBPLIJGhgxKxVguSPjpr8KWcPwtzDsEubN6Qfy/nem64Yn+AfKvS9L1Hehfk4HUYOzOlweFrtVswvy/OvCyRE/mamtvlyrUjOU3Rr/xXU+PwmrDZrqKAassqZTO2ldyUTpVJ07j8qllgvmEMSNDsaZYTHiAGAOkaiZnkaq+jruN9689qDNU0XFtPYndtI+ijQ8uQ6xzFB+W1kFl1g8+fxFQTEPmOXbfamYYsAcsRqBQ6qGUC3LykyykEgfwxU7pLaLBHbl7irPJ8z7IWOk699a4+AMTmAqldBWKLts5ss6HbsaH8wroUkjv/in/ANGQKQ516gTPPQcjUVt2z9lj32/Ch55L+U9iMNDRFDXMGSdKd8RxVgNka/aVu7fhO1BHF2JIF+2Y0PqA/Pf3FRdQmFLDQMOHT+dROHANNrdxDADoekMp+WtdvWVVSTEATQyzpbsHs+ECLjbWCAd/VfuiLFobnqzfdXbU/rTtuOrg7YGJuF7rDMVQdeQBI05CvnQxC4ji580sPLa2lteRC/X9jJn2Hatt4k4ZZxh9aeoc68h1uTuZLn9/4PS9NgUcajH8guF8SWcXcLIYYbowhh7g/mNKaVluF8FW3iSyKQiKRzgnbQn2pWeJ4+3i8sl7ROqlQQAdojWPY1j0KUm4v9mpOkOPGNo5bWUwTdWP2/nSmCWGPtQKOL+LymItnXMdFIAmPnWpW9bRQTcTLyMgz7RXo/huRxx+5wfiENeRfQWfRtKibE0z/wBUw50zj/tb9q8vE8POjie8j8SK6nda8M5vaX1Fq4I66VxeGE6gU/wbJcYKrLJ6EExVmNtC3qwHqaFVmAVVA1MSASTrrrrWPN1/aaVfs1YejWS3ZnfofKK4cJ0FOb1xF0ZlWOrL+9C3eL2UMZpP+0T+O1bYZ9SuKszyw1s2CLg9Nq42CmQRV9vj1rNBle5H7UxR0cellPsRVyyST3RFjT4YpHD45VfZw5E770y+j9qkLXzoXmCWMVtho1iKHewe9PWUVS+HBFRZiniEDWO1e+imni4Uc6pbE2hoXXTuKj6hFLEfGBiZMFW3I2/H2q9kHX3pzxCwhYlZHuKo/wBMiY1+HKs2uCWzoY7fgBw/BGvuBagHTnoNfwNa0+H7eDwhv3cQQJETu8CcqKeRPM99qWYEvadSugBBPtOoij/EGNe79HIV7iWCGIUSQYhhpuIAbN/uPSsPVzyKNLg2dGoOe/JmeA4tkxaXHGYnMSe7c/z+FbTG+LrDny7dyTGUFQY7nNtvpWIwHCbuKe5dHpUGY7NoJHKt1hfB6Jh1aUzgDKCDqeevSuPmWPUnLk7mNVs9i4eIbzKtt7YOUN6hCiN0058gYq7F8Tt20zsBIExzPOKz3GMLcW0Y/slddDKmNdAdvhWbxXFmvqgfaAT7idvnS1hU3a48knNYmW+H8RduvedoUvmduYBLTH6D2ptYzZdSJHON/ejz4fuWrUJachsrZwuhEToR7iqEsEjKVM7bV1scsiXpelHA6mSc9wO5xBusflV1rHtzCn2MU+4P4Iu3/rKbaDZmGp7BTB+NOOC+D7Fq5/czm4pzKGCgGOYIJmOkj2rbDNkXMv8Apn7OpcHvB/CLwvC69trahT9bc5toojxpjQVSIbI4mRI13B+AO1aC9NxGSTqN/wCcqwePDX0ywFSZ6knbXoNTtXP6ubyZU5vY6GFxw42o8i7EX0LEqAByAJj4ZtYryvQ7eFmOpcAdqbcP4YtsRM+/OujH4ioQSgrOe8EpybYCWWdSPjVoeDvTT6CWQnLI2mNPypDxDwyw1TWm4/iSbqSBl0zirQxGPI3Y/OpHiHRz8zSbDq9rRkBMaHUg9flJq58EHMkkN0G3tRP4glJprYpYm0G3eJ8ixPxNC3eKMNUJHef2oI4a57xrVOVpII236UH+TKfEkl7FdvS9wu9xC7c+tcJnkDpVQsN1FU2QQNBodaNVGjaqU68lsdjBToLyknQQG112EimdvwReYjNcCrz01+AA3pr4V8Grhf7lwh7p26IOi9T3p9exSqQpYZjsOdZOoxJv0u6+x0ccajcxNh/BmGSCbfmEay5J/DaPhR9x0tCVQAHoAO2tTxV4gEhojlFJcdxhbel24JMegDM3xA2HvWaeP0c0Oh81Rj+hfx2zasIVs2wuc5my855n2rGY7E4gnKh9KCfeNYrWYx84zQwB2zCDVeDwyhZrk/I90dNOkYjivFbrWQLgImQBzOn7Uv4DwO5cX0pMys8lmNT86+icR4cs23IAb1G37gDf3B2qnCcEABRWYEjMuscyCIGmhArp4cOrH9LOdnzeukafg10lBbB0tgJHMEDWfnNFqCrZtJHYTrzBqjhmEhnuT6ripmHKQIkfP8KZtYmOtad1sZXvueu4o5Tpy3FBYxyyBuakEfDl+Y+NEXEbOgXr6vbKZ/SuX7Wkd6hbbfJaoGb4Uiw/AfLK5pO5IBU67yAQNOcRyp2be3YVmL95shJe6dSGXNMgsSDBHpA7dqzZaCTS5QRjuBncE5gCQsAZo2Gg3nrHvVd/DNdceYwTOJOklG+7lnT3712zxogqqEOzlpkjT5kZPjQnF8O1261xcuVo3YDZQD+VVFw2t0VOVK47hV5bijbLqQF9MR1gHQdoqryGUE6GTpD8j06xStcMwbLKZumb5ERv7UTbwJCwrh2J2IywPcb0WqC21f39i9bl4Df9MIDFpIjllY9PTJ1+dRbh1vLCWz5jZYBJBnUNKzGhGw+8KqGBdSDnmd10hescyY9t67jb6gjys0jeYiZ11nTlpNROMv8A1YabXCKHswBAAAJkjRoO4zchVdzBC4QiHIPjBA0LSWP4VF1YFxmAMyykAQen1t6Mwly01qGUBxqTmywJ5ie3LtTVKNbbC+XuAcTwCooJZ2AJUAgGAJ001jQa1VhOCeYgcMkH3HbaKPxRlLSKA0Fi3lsWBn6plhv1GtUYbB48qClhcp2krPxlqZjpxpMXKNvZH0XFXCqkiJAkA9qzuHwBZ/MZjm3Gu3SiMbjGZ8y7L+M6V69iBbXzD9UfW7Dr7CtOpxRqfrZG9Zb1qoJzKw+JBA9taRYPhAwqTcZHumPTmJJ1116/ya0mCvgtdEkmQQCdII5fGaR+IcBh8hDIgYx6lds66/XGvKuVnzNZLXg34ILTpfkI4PjvpBuDKQiOUGYbnYyNumo01pphsOoYKqKF1nQUH4eVlw/9yC5lj+n4RTu1agg9R/mtlelOXJin8zUeDJeJ7THF2EH1VQt2kmCR32qxFI8q4o5uNB1MfmBRnFnBvO/3Fyg+wk0Jw1S+Gw7EwfQ3xJk/nTVwIfzMbYy4bNp3XUhZE9TpNNLQ0BO8UvvXZuBd1Ik/OmvKlvYZHcGSYLcz+VV39wKJPXlVXOqKZ7EmFPtSS0wWT1+ftRnGeLW0WCQW+7P5xtSfGY5WthkZEbmNT+B/TtXO6zpck4rJWxO5FOr3CWvAToNvjQqsWO86bD9eQqjh/EUuMRoGMkAAiQDvJn8utFvanRo1M7AAdzG9c1QUXT5Gam0LsTg0W4Cwa6x+qq7A/wC5xsO1FJZuFs7lZ+6s/CSf8UVfZVPlhsrRpMQfYcuQg9qCxdm46qVlVzA5oIJGswCNeW/WtUtSpKqB0tco99IdmgA7x6dZ7V63gyxJTMNTMcjzBoPiNoLZYsxt2FU+YSSCVgggZROpiWGwJOm9L/BigK90aeYTJDPELt6WPp/WpLI4Y21+Bygu3qb3GOPxahhLwRA+rp0k6amh8ZfVhrcYnYbx+GlMVsXGPpRm7gE/jtVmH8P3DcHmowTVjEbbxptUjmnJUov+/gztN8AmG8OXmtAi+LYjc5hPLYbg66k/OhGwvEUOVGR1GzfSWWf+koY+dW8YxQu3WY3bYt2AR5e4lpiY0UiI15T1pBieL2FYi44DiJAzRty+FOWad0bV0qcUz6Rbsxc7c/0r3ElVrb2+qlT8dKvQ5TLfWZpjpGgkfOo3eGgybjZRqY02nmeVdqbStvgyxvhGBxWLZrOHgkOxRCR/tUg8+ob50D/pVxMeQzHyja0kk76XInWdAfjT/wAfqG8tbBUG2ZEde/uCfnVnBMO+IK3LqAKoGWfvdfauRTy5Hp82dVT7WJN/Q1GFSLQHaI+FG4y9ktZvtBTHvlMChrlv12xsIJPwiquMYwZ0tDUt6j7CurJXsce6tma4+7Jg3JPqymTtJIj46sKcWLRGHURqqoB8ANaTeL2LG1aTU3HUR8Z/b5VqhZ2G8RPwqSdJMTHdsCw2IJvMv3UH/kT/APmmGK49aQQWk/dGp9qWYNh9IvsPuonyBOnzoW/wF7rsyldYJnTlry6g0UO25f7HSKlKaj6FbI43xI7iF9A7b/P9qVG6TzPzNEY/hT2hMqx/2maDwOHe5EgKOcmI7xz+Fav87pMfpjJfj+TJKGWT3sjlqaW9dBNO8JwG2d7qn2Bn5Gu4q7hrIaWa4wE5Z0+IBFDk+JdMttV+yLj0uTl7C3hinzACmcxlg9JnQ/ZPetNfwqK+WSdJjp/7mpXd8RWzZHlLknX0ET6dYmNtKEu3D9Hu33YqqBmYMCXMAaiNCNoFed6zLHqZacUKrydHFB447uwvihtpb84ciEIUT6gZ+JM0uw/GzeAEyNANeQ3kHsKWWeKZ+H2QsFlvXGbp6UNwGT2K/KreGvgbNm3bxOZ7zjzChDkJm0AfLyjrOoq3ghWmQ+3NozvFcc1+84uMWALBV2CjkVnqIJHvyp5/TlHa8UI/tW1zHopn0ge5nTtRHFfC1i7pZYWssFchYqQdQCh06+oQYFHcEwzYXAX2aPMdzHeAFWOuuY/Gpkjpjb4NndjkWmtxX4u/qHdMphLpttrrkVoAkGSx+t0AGnfkw/pv40v4hjh8SVuMFzLdAysYIEOo0J1nMI9qBwPCLd4eZeteUbQKuQILH7zAEyfn+1uHwFrDxiMLd5hGnYZ3C6giQNR8qRHPXp8mnJDHo9KNZ4j8NC+jG3kt3mEZioOaDMHv371+feNWmTEXEUSFYrMcxodu81+mmueka6/qNxXx3jP9KsW+Iuvae2Lbuzrm8wH1HNqAkDUmtkaTuzNhnymfX8TeW3okeYxA6nsTWY8ZY1jcNsEhSg2O+po3BcUDlrkGVLQDzIJWdOW/yqjF8N+k30IGVY1Hat/UY3OGky9PlUZamIcBw+2HthxAuZsm3qyAT3579jW0wliBBjsO0VnvFuFi/h1Q5VRWb/tdM3/iTTu3ij5RuHkjMI9poseGOOCoVlyyyTeouusTcEbKIP5n8KDt2ZZrh3b8ANqLv2Z1ncD/AIpdxDGhFZ/ujTv7fGjoRP6ClcRbfGkE5mtgBRGx3JJ6agVqsMNZ51hvBvC3N1rt1SCxJ1nmZO9brDHWl5dkVAT8PzefdB2LMflAH4UTxNioRl09u/XqKswRGe57nWrcVZzIABPauf1sXODiudhmNGcxvHbVsLbcB7jEEkkaAmAAJBHSeu1V4TE5vWhlDMH2MEUv/qDe8q1bdDoS05R6iy7RocygBiZ2pL4Q4rfS0qXAVUhiAQB6Wytm6yc861hnjbx8LY1yxrSq5NViLrK4dQxEiYMA9J61ZZxNl2hlW2SGOZgAIGpkx0E0E9rPBzHLy2jsaH4lZdXFphE2s4aBsTl+Y5+9Ix49f4F0tr/I/s4O0ygWsozmAwAI1MfLeucTwJbA3bWbMzowRdA2ikZe/qFZXwhx2/F22iBzbgWzAlQWKmI7S08o1p7icZnHmBpZZZUCiWZlDZhpJ3fTmNt614ovG/cY4px2MliHCYDCKJl3vM220oh+GkRV2Gum/exBuuCy+pQEAZlnQAqNAqkGO5NHL4ee9h8OgAGQMWLaABnzEknlGvwpHx4LZx18astt7alVJ1AVM0xqAW066xWmS1ppMDFLTJNjnwii+elu0xfPmDazlAJYE66Aa/OvoXEGW21tAhuHI+VBGplATJ0G+/vSXwvwg4TDG9dAF+4On1FP1LYHXWTzJ0nSnagAKzmDbtnMZzQTEmee1IySejQzS9LnqQuxmNtk3LYBUD0tCmATp9aMrHXqaEw3AVChIBzMpYcmh1aYO2gO1TXMUaXVg3I6gg89YIMe8U04faXeZgQDy6fOsmOLczVkahAbW433gmgrnHACRG3t+9JPEWGe9h7lpMy6rlZXZWc7kSpBA296+aHw/iG1LXVPMGySRGm51NaXKTdJ0Z8eNVbNnwW49rEOpfNbuszKI2afUR7yDA5zWrX+2AZgmRSXFWpvBFGqgXAfZhmA+BmK0XEbWZLZA3MfP/ivRTZy4oxXjbiLDF4S3b1uZdjsc7RlPYwQafcVxOtvD297jAuR9i2plvn9T40t8Q2GGMtuI01RuYgZYB/m9M8KosgkgEtudyfjROtKB3bYbxTGarbQSzCf/aOprIY/ii3cR5SnMlr1GCPURynoKv8AE/iHy0Fq0s37s7bryn3I2pX4X8IsGS623Ne9AtluKbtm6wyAIrbEjapreIWRvQt7DB8hzH0HYHQ9QahiGyI0nfQfvSWtQd0EcGTRusk/OreK4zyrRbnIA+Jj/NSwBy22nSFk/LXao3sCMQCrH0ZVIjcMdQytvHy71z+plu0asMbplXh5wEcETluN8NJ/KRWU8c4m2l/NIA1RiOWkGY9gPhT/AIenkXHQ3luC5c0hcpT0xB3n1c550u4h4ONy5cN3ymtliTDNmhmmNVid+dZnK8a9jXBeplHhIvdseZl/tmQuYQY5HLr1oG7xlfJZMTbum4Cwt3CCYVjGQncc/wAKe8L49btqti5KsdASPT0UMfskiABtpE0AMZmMqZHLtz/nvSJTWN3HhmbLJwe5bwzG2LdtSTkQKVBYxcbNKumQiWOb1KRvI3pjbvLhxbK2GN5lVVT0lgi6AsZC5zOsdumsOE2Eym5dggMFVTzY7D8a5e4nZw/n4gPbfEXANM06KAqIvMKJk9STVyzOUVe32Cx292ZLxjxK491i+Ha0RABB1O5IYroeWlH+B/Cq5/p96XuXXY20bYsxzNdPxzQNh8qhwjiWJx2ICsQFH/qHKICjcg76yABW34hjrGHRWunJbQhECg8wQAANdp+VOwqSTGSplp4b50m6TodpjX8v+aWcXu4fAobr3HI2VM0FjyRdpP8ADSnin9WLSymHstcYaeuEUR8yflXzXivErmNvNcutnun0oAPqgmQqDkJj351qhG+QXsOMd41Ny8SLa2V+7JKtzMkxryp7wf8AqQjKy6jINSiFrcaxp9nbrSix4CY4cm9dzFoGo0tn7RB3do06AitDwLw/bNsLkFuxaOaNRmM/Xucy+5j4nWIS8mOF6B/alJesF8S+OXtWFuZUC5ihJDEnN6jk1GVssGTtpUcD/Ut3tq31pA1kCY0mJ30rn9QeLYcNZwxRDb8xLhZ0zWwrj13AZnMFYx3jlNZJvGeFQlUsAqugJygkDYxGk70qOPWrUXfsaYNLZ1+j6kt1vp6RtEfq36VqbrBbRPSY7b60pOBC4hiBqJj406FuRBrvvwcON7mV8ZBESzcckalZAmCQCNyNJFZzEeMrKgr6iQNO55RGorQf1Jup9GFpj6iyleojc/pXzbhN4WyQgUsSBnIkjX7J5UUd0BOWl0avgvDWBbF4ogO+qpzA6R1iNOVObuMY21KSpLKAvUE6zHaaU4dLuIVYB00YuIjso5+9aPDW7dkBnInZefsFoJc7gr2D8NYgaUHixnuLP1F1Pc1NbzNqO8D96nhsIQJaPnQF1YS0tafy4zFSFkSJjSRzG1YQccxuDUviA1+414OSoyqttbYTKqnUerMcsczrNbjDTJCn2/cUxVICqRn99ayZMDm7sfCWkw9jFWnAv29UuZHQPIcSQ5gHddxr1qzi/Hs2drYYtH1ARsNzrpJHTWtOqi88PbRlEwGUGI2I09Pwoa/4Sw7Gbc22mfSTE9+3aseXpZr5Xa+g7vO00fJeL8fuXDFgFZnOSJP1RovTb51X4d4rcbE2QzEW2uIjEgxrAOo1DHQD3r6RifBZtapbUjUmNzP1jB3mhuEeGbTDLbtiM2bqAwJKmSdCCaQ8mj0uAqUpZJXIdcXxWGe0yecENpgTlHqDbfVjXekWA8BWntrdbFFkJ0yWwvUGZkjX8qGs8Ks3b96zMMWy23kgCPrE5jLMSMveSRR3hC+yPdwpJfy3ZgxIgAkaHr6gxnpVQ2Zsm9tjRcG4FawgcISZMktEk8hoNhqfc1iv6nY8h7Ns5ltibmYA6t9UAHYkAsY71uMZjQqz8AOpOn4mK+Z/1G4/bDva85n1XMCV8u2ychKyWMmSG5xyrfCO9CpOjGWr/mYgdCJPw0k9JgaU34FfH+oWARIzhY5a6R+NJuC2rl28y2ENwldFEdZJk8u9bzgXhk4Yk3Ia+wjefLncL1c6S3LYU7NOOKFv6UVihLJNJGg4zjhcuhUiEkZgAJM7L0H51zG3CMIcph1uiAD95cuo6ETv0rM8b8XWsMDZsZbuIG7bpbPPszDpt1pD4Txl5r18NcLG5b8xixklkdYYcgYd+0HsK5ccE3B5HsdOWaClHGtzQYrggvIUuKCDoOWUSDp3nY8oFZXiPCrQuuLOGtNbU5VZi5JjQyeeoNa4LcvXEti5k8zQtH2QpLZehMVuMDwpLVtbaKoVRAkSe5J5kmT8a1dHick5N7ewjrM/bajFbmjuYYZ83MilviXiZw+GuXUUOy5QFMxJYKJjlJorg+PFxdfrLv7cjUeN62wn3mE9wDJ/SuvdHNcU9zEYXwtfxDedjLplhrbSD+OyjsKbWfC1pIyq8DqVP5imyDKJHyrzXGOgWJ/mtE8l8C1BC/idhrKjLmy7yqz7Axt70r4Vatxm9THUakyCOUHathYOkRtz5VJ7atuo+QoL3KaMzgMZccwbDWwDALMCD8qcDDA/WM9uXyq+7gQdiR25VxUy7/hQNJlxQTasioYi/lE/KpreEaa9qotpLEsZOwA2HP51QZy0jEEn0g6nr2HYUZhtugocepsvSr8VeCrpvyqpBRXkvyg+9Z3xRxFsHYLIgK6gsPszsYA23E+1PMCCFk6k/wAFexNgXEZXEgggjrO9ZssNS3DT8o/PviHHNcZVs5xcVwy9ZAmZ5Eb9q+if03wHlYVwwY3muEO7GSwgNI6ABlX3moYvhlpL7QgkenNHTlReK48mBwj4pkZxbZVyJAY+YwWddPtD5Vhw5dT7aQqE5SluT8So7WmglBtmPLXftABPwr5risZbRmNlFclmJv3VDOxYklkUjLbGvIE9TVPH/GuIxd5izG3bIKi0DoAfvdWMDX/MhYbFhLyF1LICpZdswBkr8RIroRg0h7nWx9J/p9wNcLh7uJdQGcZmPMIBnj4iG+IrHeNfFBS2baMRdvSWM6qjEztsTqPnXcd45K2cWQnrxDplM6KgYAoR/wDGMulYfHuxbPcOZ3ljPwH5RV9ruTTlwhuPIoQaXLDODIACW6U38LYkvjVCgxkuaDoEJ17SAPlWXLkDnFbz+kWA8y5i2y+oWQEaOpfOAfdVn2pudf6pfZisaqafujTYS+FuW3OgQ9OWx/OtS3Ebreq0iuhAKtJ1Eb6CsW5Lwq6sTEDvpTzC+BkCAG5dnnlcgamdB0rD0OrS1Ww74gkpKVk7PiIJcEZgzEqBBM/Llt7U1Him1nQNcDG4Qq789htp/g1Rw/w7cUyxQnrr+Hp96ZpwclwzZCVkjnBgjSRpvXZmkYorbcpTxLZl1lvQCdEbWBJywNeXvMVM+I7WUsPM7jyrn6LB+E0zsYE5Rtrqd/w/ChcRw9mbcR7nnSKCboOsXJVd9p6fgauAmoLZJ6VcLERSmmgWrPZKkFmpha9bWDV7tlJArBVPqWO46VJbanUGaMNsEaia8lsDYUxJjHEqsWAoJ60FjvUwE7aR+tM3WRS3DYOHJJ1Jk/4qmR7KhgiwKpw50NEPsaHw9LmtqC4aE3HeEZjnRdSfV+QP6fKsNxnhVzFo9lbuGXCZlF295mdwyHMEFtRCtMbt3r6hftB1e20wwKnlowgwRtXyhuP4XhZuYO1hCFS4JYXCxdgBkZs46biYHKsuLp4qbmuQXHewPiv9PsF/dSzicQt2xbW4wKqVYMGgxAmSjaAiIrC2bpOUsQRAE/vX2jgGETidpMUB5Oj2nAjWGkdoBLRp9qlnjrw9w/h+CJ+jksxCqy75jsWYnbt8IrYvcvnY+UY5J8tBOrdOQ1obicl2IAIAjaff2ovzR6bkSQCImBO1arwl4FN2ycW90C2M5dQsuQv3SSACdd+1OUUkRfUxPDsMGU3LoZbCn1Fd2bcWrZP2j15DXoK2f9NfFFpL9zOwtXr+W3at5f7SoitlTNsCSSvckGNTR2A8HXOKWvMsG1h7eZkUHNKhTDGANSSN5rTcL/o9gcGhvXw+KdPV6iVUR91FIB1+9NZ5zjupDOVsGJh7WFtG+6AMASSYzSdkB76Cl7f6pe/u2xasowBW3cY5lER6oG53+NKuJcZN3iyIw/sWLuUJM5mIzBmG0g7dIFfRRZX7QzHqedUkqSXAiTeq5c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597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354162"/>
          </a:xfrm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es-CO" sz="3200" b="1" dirty="0" smtClean="0">
                <a:latin typeface="Agency FB" pitchFamily="34" charset="0"/>
              </a:rPr>
              <a:t>La iglesia en la Biblia está formada por los que hacen la voluntad de Dios y se registra en la Biblia desde</a:t>
            </a:r>
            <a:br>
              <a:rPr lang="es-CO" sz="3200" b="1" dirty="0" smtClean="0">
                <a:latin typeface="Agency FB" pitchFamily="34" charset="0"/>
              </a:rPr>
            </a:br>
            <a:r>
              <a:rPr lang="es-CO" sz="3200" b="1" dirty="0" smtClean="0">
                <a:latin typeface="Agency FB" pitchFamily="34" charset="0"/>
              </a:rPr>
              <a:t>Gén. 3:15 hasta Apoc.22:17.</a:t>
            </a:r>
            <a:endParaRPr lang="es-CO" sz="3200" b="1" dirty="0">
              <a:latin typeface="Agency FB" pitchFamily="34" charset="0"/>
            </a:endParaRPr>
          </a:p>
        </p:txBody>
      </p:sp>
      <p:pic>
        <p:nvPicPr>
          <p:cNvPr id="2052" name="Picture 4" descr="http://3.bp.blogspot.com/_f4KNUqZU284/S7lfuKWDf_I/AAAAAAAAACc/7_EByiY2Rrg/s1600/DSC028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824"/>
            <a:ext cx="9144000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98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  <a:solidFill>
            <a:schemeClr val="bg1">
              <a:lumMod val="95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/>
              <a:t>Una de las grandes tragedias humanas de la vida de Jesús fue que, durante Su vida, los que tuvo más cerca y Le eran más queridos no Le comprendieron. " Porque ni siquiera Sus hermanos -nos dice Juan- creían en Él» </a:t>
            </a:r>
            <a:r>
              <a:rPr lang="es-CO" i="1" dirty="0" smtClean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Juan 7:5</a:t>
            </a:r>
            <a:r>
              <a:rPr lang="es-CO" i="1" dirty="0" smtClean="0">
                <a:solidFill>
                  <a:srgbClr val="FF0000"/>
                </a:solidFill>
              </a:rPr>
              <a:t> ). 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San Marcos </a:t>
            </a:r>
            <a:r>
              <a:rPr lang="es-CO" dirty="0"/>
              <a:t>nos dice que, cuando Jesús emprendió s</a:t>
            </a:r>
            <a:r>
              <a:rPr lang="es-CO" dirty="0" smtClean="0"/>
              <a:t>u </a:t>
            </a:r>
            <a:r>
              <a:rPr lang="es-CO" dirty="0"/>
              <a:t>misión pública, </a:t>
            </a:r>
            <a:r>
              <a:rPr lang="es-CO" b="1" baseline="30000" dirty="0" smtClean="0"/>
              <a:t> «</a:t>
            </a:r>
            <a:r>
              <a:rPr lang="es-CO" b="1" i="1" dirty="0" smtClean="0"/>
              <a:t>Cuando </a:t>
            </a:r>
            <a:r>
              <a:rPr lang="es-CO" b="1" i="1" dirty="0"/>
              <a:t>lo oyeron los suyos, vinieron para prenderle; porque decían: Está fuera de </a:t>
            </a:r>
            <a:r>
              <a:rPr lang="es-CO" b="1" i="1" dirty="0" smtClean="0"/>
              <a:t>sí</a:t>
            </a:r>
            <a:r>
              <a:rPr lang="es-CO" dirty="0" smtClean="0"/>
              <a:t>». </a:t>
            </a:r>
            <a:r>
              <a:rPr lang="es-CO" i="1" dirty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Mar 3:21</a:t>
            </a:r>
            <a:r>
              <a:rPr lang="es-CO" i="1" dirty="0">
                <a:solidFill>
                  <a:srgbClr val="FF0000"/>
                </a:solidFill>
              </a:rPr>
              <a:t>)</a:t>
            </a:r>
            <a:r>
              <a:rPr lang="es-CO" i="1" dirty="0"/>
              <a:t>. </a:t>
            </a:r>
            <a:r>
              <a:rPr lang="es-CO" dirty="0" smtClean="0"/>
              <a:t>Sus familiares </a:t>
            </a:r>
            <a:r>
              <a:rPr lang="es-CO" dirty="0"/>
              <a:t>trataron de impedírselo, porque decían que estaba </a:t>
            </a:r>
            <a:r>
              <a:rPr lang="es-CO" dirty="0" smtClean="0"/>
              <a:t>loco, les </a:t>
            </a:r>
            <a:r>
              <a:rPr lang="es-CO" dirty="0"/>
              <a:t>parecía que se estaba dedicando a tirar Su vida por la borda en una locura.</a:t>
            </a:r>
          </a:p>
          <a:p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1731444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76672"/>
            <a:ext cx="8496944" cy="6048672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Ha sucedido muchas veces que, cuando una persona se embarca en la Obra de Jesucristo, sus parientes y amigos no la pueden entender y le son hostiles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 «Un </a:t>
            </a:r>
            <a:r>
              <a:rPr lang="es-CO" dirty="0"/>
              <a:t>cristiano no tiene más parientes que los santos,» dijo uno de los primeros mártires. </a:t>
            </a:r>
            <a:r>
              <a:rPr lang="es-CO" dirty="0" smtClean="0"/>
              <a:t>Cuando </a:t>
            </a:r>
            <a:r>
              <a:rPr lang="es-CO" dirty="0"/>
              <a:t>Edward Burrough se sintió llamado al nuevo camino, «</a:t>
            </a:r>
            <a:r>
              <a:rPr lang="es-CO" i="1" dirty="0"/>
              <a:t>sus padres disintieron de su </a:t>
            </a:r>
            <a:r>
              <a:rPr lang="es-CO" i="1" dirty="0" smtClean="0"/>
              <a:t>espíritu </a:t>
            </a:r>
            <a:r>
              <a:rPr lang="es-CO" i="1" dirty="0"/>
              <a:t>fanático</a:t>
            </a:r>
            <a:r>
              <a:rPr lang="es-CO" dirty="0"/>
              <a:t>" y le echaron de casa.» Le suplicó humildemente a su padre: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«¡</a:t>
            </a:r>
            <a:r>
              <a:rPr lang="es-CO" i="1" dirty="0"/>
              <a:t>Déjame que me quede, y seré tu servidor! Haré para ti el trabajo de un jornalero. ¡Déjame quedarme</a:t>
            </a:r>
            <a:r>
              <a:rPr lang="es-CO" dirty="0"/>
              <a:t>!»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Pero su </a:t>
            </a:r>
            <a:r>
              <a:rPr lang="es-CO" dirty="0"/>
              <a:t>padre se mantuvo impertérrito; </a:t>
            </a:r>
            <a:r>
              <a:rPr lang="es-CO" dirty="0" smtClean="0"/>
              <a:t>(no cambió de parecer), y </a:t>
            </a:r>
            <a:r>
              <a:rPr lang="es-CO" dirty="0"/>
              <a:t>por más que el joven amaba su hogar y su ambiente familiar, su padre no quiso saber más de él.»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9056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La verdadera amistad y el verdadero amor se basan en ciertas cosas sin las que no pueden existir.</a:t>
            </a:r>
          </a:p>
          <a:p>
            <a:pPr marL="0" indent="0">
              <a:buNone/>
            </a:pPr>
            <a:r>
              <a:rPr lang="es-CO" dirty="0"/>
              <a:t>(</a:t>
            </a:r>
            <a:r>
              <a:rPr lang="es-CO" sz="3900" b="1" dirty="0">
                <a:solidFill>
                  <a:srgbClr val="FF0000"/>
                </a:solidFill>
              </a:rPr>
              <a:t>i</a:t>
            </a:r>
            <a:r>
              <a:rPr lang="es-CO" dirty="0"/>
              <a:t>) La amistad se basa en un ideal común. Personas que son muy diferentes de ambiente, de equipamiento intelectual y aun de métodos, pueden ser buenos amigos si tienen un ideal común por el que trabajan y que tienen por meta.</a:t>
            </a:r>
          </a:p>
          <a:p>
            <a:pPr marL="0" indent="0">
              <a:buNone/>
            </a:pPr>
            <a:r>
              <a:rPr lang="es-CO" dirty="0"/>
              <a:t>(</a:t>
            </a:r>
            <a:r>
              <a:rPr lang="es-CO" sz="3800" b="1" dirty="0">
                <a:solidFill>
                  <a:srgbClr val="FF0000"/>
                </a:solidFill>
              </a:rPr>
              <a:t>ii</a:t>
            </a:r>
            <a:r>
              <a:rPr lang="es-CO" dirty="0"/>
              <a:t>) La amistad se basa en una experiencia común, y en los recuerdos que deja. Muchas veces la amistad surge de haber pasado por alguna gran experiencia que pueden revivir juntos.</a:t>
            </a:r>
          </a:p>
          <a:p>
            <a:pPr marL="0" indent="0">
              <a:buNone/>
            </a:pPr>
            <a:r>
              <a:rPr lang="es-CO" dirty="0"/>
              <a:t>(</a:t>
            </a:r>
            <a:r>
              <a:rPr lang="es-CO" sz="3800" b="1" dirty="0">
                <a:solidFill>
                  <a:srgbClr val="FF0000"/>
                </a:solidFill>
              </a:rPr>
              <a:t>iii</a:t>
            </a:r>
            <a:r>
              <a:rPr lang="es-CO" dirty="0"/>
              <a:t>) El verdadero amor se basa en la obediencia. «</a:t>
            </a:r>
            <a:r>
              <a:rPr lang="es-CO" u="sng" dirty="0"/>
              <a:t>Vosotros sois mis amigos</a:t>
            </a:r>
            <a:r>
              <a:rPr lang="es-CO" dirty="0"/>
              <a:t> -dice Jesús-</a:t>
            </a:r>
            <a:r>
              <a:rPr lang="es-CO" u="sng" dirty="0"/>
              <a:t> </a:t>
            </a:r>
            <a:r>
              <a:rPr lang="es-CO" i="1" u="sng" dirty="0"/>
              <a:t>si hacéis lo que Yo os mando</a:t>
            </a:r>
            <a:r>
              <a:rPr lang="es-CO" i="1" dirty="0"/>
              <a:t>» </a:t>
            </a:r>
            <a:r>
              <a:rPr lang="es-CO" i="1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Juan 15:14</a:t>
            </a:r>
            <a:r>
              <a:rPr lang="es-CO" i="1" dirty="0" smtClean="0">
                <a:solidFill>
                  <a:srgbClr val="FF0000"/>
                </a:solidFill>
              </a:rPr>
              <a:t>)</a:t>
            </a:r>
            <a:r>
              <a:rPr lang="es-CO" i="1" dirty="0" smtClean="0"/>
              <a:t>. </a:t>
            </a:r>
            <a:r>
              <a:rPr lang="es-CO" dirty="0"/>
              <a:t>No hay manera de demostrar la realidad del amor más que por el espíritu de obediencia.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7110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7975" y="404664"/>
            <a:ext cx="5632177" cy="6048672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L</a:t>
            </a:r>
            <a:r>
              <a:rPr lang="es-CO" dirty="0" smtClean="0"/>
              <a:t>a virgen María demostró su amor a Dios, cuando Él la llamó para que fuese el medio por el cual Su Hijo se encarnase, no se negó, sino que dijo: «</a:t>
            </a:r>
            <a:r>
              <a:rPr lang="es-CO" i="1" u="sng" dirty="0"/>
              <a:t>He aquí la sierva del Señor; hágase conmigo conforme a tu </a:t>
            </a:r>
            <a:r>
              <a:rPr lang="es-CO" i="1" u="sng" dirty="0" smtClean="0"/>
              <a:t>palabra</a:t>
            </a:r>
            <a:r>
              <a:rPr lang="es-CO" dirty="0" smtClean="0"/>
              <a:t>». Y no solo llegó a ser la madre de Jesús sino que era su «amiga» porque continuamente hacía lo que él decía. </a:t>
            </a:r>
          </a:p>
        </p:txBody>
      </p:sp>
      <p:sp>
        <p:nvSpPr>
          <p:cNvPr id="2" name="AutoShape 2" descr="data:image/jpeg;base64,/9j/4AAQSkZJRgABAQAAAQABAAD/2wCEAAkGBhQSERUUExQWFRUWFRUXFxgYFxcYGBcUFRoVFxcXFRcXGyYeFxojGhcXHy8gIycpLCwsFx4xNTAqNSYrLCkBCQoKDgwOGg8PGikfHxwpLCksKSwsKSkpKSwpKSwpLCkpKSwpLCwpKSkpKSwpLCksLCksKSksLCwsLCksKSwpKf/AABEIAMQBAgMBIgACEQEDEQH/xAAcAAABBQEBAQAAAAAAAAAAAAADAAECBAUHBgj/xABIEAABAwIEAgcFAwkFBwUAAAABAAIRAyEEEjFBUWEFEyJxgZHwBqGxwdEHIzIUJEJDYnKS4fEWUlOishczNFRzgsIVRGNk0v/EABkBAAMBAQEAAAAAAAAAAAAAAAABAgMEBf/EACURAQEAAgIDAAIBBQEAAAAAAAABAhEhMQMSQRNRIgQyQmGhFP/aAAwDAQACEQMRAD8A1KT7qw2qqbUZj1y7enqL7KhiQUxveVVY/ge9WA+yWXI0m0kKRqnihBSU2NJaM1/NM8obX3Tlw3UWbByI5pNsmcN0hUhLXISzG6YVLzdIGeSfDUS9wAPfyHFE7F4H6PwnWn9kXkb8gpdIVspDWiABxtK0Kjm02hrZHrVYvS2LgEw0xxF++VrMZjyjG7vLH6exjezIzAggncHgsil0jlHZeSDsbH3q8X9ZqOzwBuCszHdEESQ6RwtKO1ZWzps0OkGuibW128eCutO4XkKFYjs3B7rOHArVwWKP6BvvTJ24tRrQmfs2SOPzKTvBAw2Na+2+40I/kjVHDgt5qzgw3NvooO4SmqPEpa/DxRorTP059ynTbpfZDeI1TsMNU6GxGH1yRM6C3ipVRx5pA9VwjUaqmaqjUd5oUoFohKyOkBBNuE342+q1H6SDfdZ2Pp8juPXFEjLOcMc2OscF9A+y/wDweHP/AMNP/SFwEN28l3r2Sn8iw8n9TT/0haztw5NpJNl5plaHG8NW2V3LAkXWNli6u0MXEAmJXnTO6excF9gt5IwVakfki5vFVLtGhw5EEHjKrsHDyRC5VtSYCRZHmpEyL+amGyLJUBZrQpEWTEWSa7kkDliduPNFheGZzMOvGVp0PGCZ8lHMoPb2XCYDmlru47+Fj4InZWMit7ZtLrsdM7GfihVun6dSxLm7XaY77KkzBdXUh4gamNNNQdwdVPpPEN7AaIaSZO9osjLPV01mPtNiteAcwIcNyD8QhY6uBA2JQn4SJIBA/RMRKDnOhuPenjdlnhZOBG0g7jaOaBWouBDhIcDYwR3KQqgGTI8JUa3SZJytEzxHwVsuu12lW679isBsYDuY57wrOG6QIOWpY6TYApf+iGQQ2HWs06E8z70sT0WHfjeSdwO0R3kWHmnzsbq+SNRf1zUIFx6lYjcO0OhtYt780W77LRbiS21QAaw8GWO7nDQ8lUyG1hzOXgncOSGK0ixSNWwWgEdWgR5/yVV9QnmmJv61UgVFh/DRvKrnVHc63qdkC8pJMDb18lVxBvPutyVxwVKu4b8NwE4L0z8Q25713H2QP5lQ/wCk1cQrgHjddt9jD+Y0P+mPiR8lrO3B5MdVtJJJKmTidYx5IYSrHtHy8lIFeZe3uLFDEnTmtGm8Ea+P1WO0o9J8WninOxY1RUi3qyLKqUsQIujtPC6uM7BA+eSKHfBAa4zoitPBOz9EIXRBMqLXX8AVEvtHNImUodTJ9bqDm6Jb6qTzJTuOyAr4QVGZf0x+B3n2DyO3A96wmCQ4OJkXggWc0RHlbwC9CRfkqnSWBD/vB+MRmGmYf3h+0PepuO1YX1rGr4uZB1mBOsWgqpUcefAK7N7gEX15IdMtDjrO07KZw2yy9orZCLPstfobotrHdY+SYljALnnHCEfo/ANqQ+oYbtGtvkth1UtGXDtAJBJe7YTGp84XR459rlzy+BnCvc2ahFGnwBAcRzJ0Wb0l0xQptyNeAN8skuI4uOqwunMa4gl7y8kxMmJ4N2sq3RnRlg91546BVdaXjjd6+r1TpJpktY8jwCpnF0zIIcyb62JGkjQlX4kx6ELO6Rwo12+aiarTPx8cFgekg0kEkiSOa2aVUGI9e5eQu2xMcD9ZV/o3pHI6Cez8OdtVpq/HHM+dVvlOHeKYAa6zfke5NNzwSaypNEyTHkUBzZVh1wbKvIHNAqOSO6LoGIYDt/NWHnUlVq77bQQEFVCqw9y7V7FD8xofuR/mcuM4kzr712P2EP5hQ/dPuc7irx7ji8z0ORJNnSWrBw3Ejtu5OPxKQdZCxL5qO/ed8VNpXl5a3Xu/IKDuitCrBEFS8IlCy18K7h65WWx+6LnutIVm2s1944WRWnvKyaeIvB75stHrAQDN/d5qtl6wUPTyghxHNED+cyr0myJ6KTtAUFlS8Kb6m0f1U6qScYnwTlRceCkTEphn43o4PMjsuHkf3lnEZDJLZ5gj3HVb2f6LMxMPqEATFkuNKxxtWMH7RimzLkpcj2vLRU+k/aR1QFpOVm+QEnumwhCxOGjQCf7xiB3KgcPP4nF0XgaR3oxy+K/FNhub1rwcuWm0ANBv4nS5WoWC6r0XzIAgbb+9GD0rdujx4TGcBCM0bka+9DrtBBF9yO9CxlSKtPnPoIriASO5VCvO2PiKXZOxFx/VUaZncytVl5CxT2XHv9y2w5eb55MeW90TjYhjt9PDb5rVLffy0XlmcRsvR4GvnaAdQL80ZRPjz3wtFV3GHckc/wAlXLdSdvn/AEUtiqNzINXbl8E5qxpY+5ArVTv670FbpXrknbRdh9gT+YUe53+ty40HXjx/oux/Z838wp97/wDW5XO45PJPr0sJ0/gmWrDhwmsztk/tHykqfVImTtHvPxUHSDHevKy7r25eEHNiEw98pOaQPJTy+fFOGlSnREdooUzCe6uUknO+KnSxWU2/oqlR11Euj+ZVBtU8QHC/nwRGVNNe9efpVjI71o4bGSIMzw2txVcxOXTUzz37aH3pzUEqmH+Xr3ojjur7QsMrIgeqeaPO/wAlHG4zK0AC547JWHE62LGeNT85DfiQPFJ7QyRuZJO91WwlUZngmAaXKRD2kEcTMGOSx8d0k4ukusTE7be5Z3DfTWWY27+LuIx7WusWgxv9AqDsQah/Fm00tHHZZGNxEuIGk66zHOdFqdFRlJG9lX4/WbLHzTPLUaVGnAA4WjnukW2PkkyoJvadORH1SqPjVS6ZWXjLuYdYeB5wrbhf5IOPogiRZwgolJ0gEbif5LRn/lVVromOKxsUO168VsxqfBZtSjLrjYq8LquT+ox9pwBQrHy84V/CdIBhn0VlNEFWKbb+j4FbZTcedjxXq24gOALT4oNY/wAvBDwdIBlt7+KarosXdOkajjpx+O6A/nZEDZ5RxshPZI0HihOXILuXyXY/s4fOAp8nPH+YrkVSh+jBsPJdZ+zVsYFo/bqfFaY97c/k4j1t0lCU60czidbUnmgOOpT4p/aPefiohwhebl29udEe7X3p2mPWigNe5ItvonjDECUlDDwSnaR3bq9FuBOE8U7gYlEa3YevNRc8cUbRQp3tupNPzQ9b96m0erKyWqGJIjgdua0KVWQL6+ossYkQDr8OW6lRxJBkH+qQ22A7Xhw2Cz8e+T/D7iUeniJ0t9VV6SAkHl8D/NPasbqqvSbyC0g7uHgQsjHumRynmtLpGqGtaeZ+CymulrydYK0wknLHz/3WRUabxa9/XNafRmJy22WYxk28/gtvo3o7M1xOv6M+uavPmaYf0+5ltoUq828u8fNT67ML2nw71nUnHR0ZhorNR1gTrPv4+uCw09XHJDEHUE22PEKXR3aYRoAbdx+Sr1qwJiyLhKwY15PEed7I1U5X+W0cY2LDxVXO0bhBdVdVJjT3IjsMGC4JPj8Pqrkn1zZZ7vCjUAnb4JB2nemxFQbbpqRmPit504Mubts9F4q5b5eu5Xa513mPXNZnR2HhweeNp1JWkIHrf5LLLt04W65MxpA0USQLCUz60qDieHrmpVU6rfX0XVfs6P5kI/vv+RXJc3rWPfquq/Zm78z7qjvg1aYRz+W7j1iSeyS0c3DhWIPbd3n4lRDZU8Ue24ftO+JQwvOzmsq9jG8HqOgoZqcFN42+qFTHuK0kLLJJlp9X1RWMgHc6CENSz+u5NMpGRqgV6vAhSrG3C3JU23HG/ciQVbo1Dl5HwhTA00VRtQyZ+WqIao0Hknotp3vfTyUm09PXwQWVlJ9SUhwmDHJHLs7Ym6z+tJsp9abKtFMg+khNMb6/DZVKlLJT5uICt9IXa29pTvoZy0CzRF+J4q8eBnzlb/pSwGGzHvXoaRgAAW2UadBrBDRbfn5Jw434JZXkeOesQxmFLiC0doajY/zWTj6j6Zgi5HhuZC2HV9FX6Tp9ZAbZzZMjadr7oxs+qvtr+Lztao+ziRfSNvWqtUKhLerF5dIPIjj70VvRguC4kC+0Zt7dyPhsOKT2ZSNp4318FVyl4c+Hjzl/k0cFhg0dmYbadC493BCxrwASBbcEK9IAgb+9ZuLOqzk3Xf6yTUYde55ahF6OwhebfFDrfiUuicTkqA7E5SO/eF0Xrh5Wevbl6B7LDkoO7jolWfHn7+SoVK/akevBZdum3S0H3PL5ckxrDZVc5m5SA58909J2sOqD5d3COeq6r9lx/NHcqjvg1ckNj3+5dV+yo/mtTlV/8Wq4w8l4e0hJOkrc7hWLHbd+874lDaEfHj71/wC874lA6xcWU5r1seomXoWa+yi+oBzUc/IohXsYOtqllQQ5E2VBHEvsOPrhqq+aRyCbEVdk9NOItMPf4KJjhfvsncb8PeoZtk4LTkx8PBSDkwZvayEX6gbJpWWkam/j6skOfPuQmKR14oCdJ1vV1J7iBHr4IbXeoRNvd4oG0qdc78T3+KM3E25Klca/BFY7WdOCFSiGpeY0ui0yA2Trc+PoITqosNvp69yPiGzA5hTXR4p9CoNBF7HU9/MqpisRLpGx84VjE4guIY3xVPEmXw3YR4okGdjae7dZuKdqrTq2VgzHYDysszEOzbpL8t1FWuC1si0lUs9+Hx9WV3Huhje/ykLLBAPeunDmPI839z0hr56Ydc2h3fMKvEcSLKv0VjIzMmxE6bq2D4+SWtcNcbuIHhsmJN1P1b5d6edr+9IzMPxXVfsp/wCHq8OtB82Bcsa4f1XUvsn/ANxV3+8B/wAo+iN6rLyPd9WkkktGDhHTAivU/eKpF6te0J/OKg56d4CzgVyZT+VepjeInqph3goAndSbpZA2mPJQqYgBBxFaNOCpvcZuZVTGs8s9cCEyZvPD0Vaa7T6+gqAcrDH25q7GeGSxVeEP16/qln48VEtnzCnWmgjHHl/L6pfH15pwyEzTw4cJCCRpkgaFEFgotbz9+nmiCfD1eUGTKgvy4cU5ch35Qk56AkXco5qL6hCT3CPVkzyPFPQTou7UW9Ao+KxeVvM2Cr0zcDlOvqECqc9QCNCpsbzKzHhYpktZqZdry4Qq9CxJ4acyeas1nzbwUHsGWOCOj1Pi7hMF1kucYAsNygY7o43IdMaA3PhAV3op0sBGzjPuQulCWjO03B9x2Kylu9NbjjcN15zFVCWiRcevBZ7x5rQxuILtYB9arPJOv10C7cOnk+azfCxSqQQefn3rUDtD4+ax2XHd4f0Wjhq0tg7egnkjC/FsPvpeO9Qa/vPwTBvDj7lJrxuR5+5Q3iWeDounfZK/7qt++z/SfouYR638l0z7JXSyvtDmadzpU34z8joWZJMktnPuOEe1B/OqnePgFmg2V32oqj8qqd4+AWV1t42XLlOXpS8LAPxRHVYHcq3XAWQ3EutslMRcoi6sTdRLz4p7Cyc3WznqLuKdr+SdogR8lFp9fFBTjpYFdPKrBnrSylmgapWLmf7W2m4Cl1IiZ/oqzK8bKTa0FL1aTKLYPEe5ScyRz7jP0VVlbj4f1Rs/q2qVipYZrLi+nrRQqVRccEnVyPLgqpv647ogt0sR9SnF7p6bbQNo708xt80VWE3zSbAl1rD4oHRzZzH1dFxjgGRufh3KeBZDJO90vm2n+ejtG/qEnCyI0fNQc5R20s1NreAfDPEjntsg9J1pZUbOmW/eL/BV6PSJbYAEX8/FVsTiBkIuSXSeEck547tOXlkw9WU+oQDN1DLN7xCk9nrVNTHZ15brrjx72ZgVvBPg30VNjRMo7QnYeN1dtQ8BspNbxVfB4gaHXZGNUfXRZV0TLZyOGtzfjZdK+yEjLiO+n/5LmYePXzXSfsid/wAQN4p/+aV7iM+nR0k9klo59Rwf2k6GrOxNRzaby0u1DbEQNFmu6ErD9VUPHsmfguvsarNMaKbI6J5K4yOha0j7l/8AAfopnoSvtRqfwuXafFEaY8U/WI/JXE29BV9BQqfwO+id3s7iNeoq92QruDHKaeon3rhv9msVtQqfwO+ic+y2K/5ep/CV3UOt5IgdCNQe1cKHsji/+XqfwlTd7FYw/qHn/tXc2vn3qPXD15o1D964ez2Hxsf7ip5Kf9icaf8A21QGe5dvzjjtKm1/HVGoPeuHt9g8b/gP8xPxUv7BY7/B9438V20u7oSdXAIBIGYw0GJJAJgTrYE+BRqH+SuKM+z3G/4Rtzb9UT/Zzjj+rH8TfquzuqWTlwlGoL5Mv24/hfs5xtpa0d7wfOEdv2Z4sz+AXH6S6pSxTXF0OBLTldBnK6AYPAwQY5ohedkan6OebOfXJMZ9lmLcQAaZHHNHfZXf9mWJ0zM89uGi6Xia7WMLnGGtaXO4BrdSe4JquPa0NJcIc5rWkzdz/wAI8dkpjP0f585dxzX/AGYYgXzU/M/RRr/ZdiTEPp87nfwXRa3S1Nrwxz4cS2BB/SJDJMQJIMTEweCNiekWMyh72tLzlaDYudwA31Cfrj+j/wDR5P3/AMcub9kuJ3qUh4u+ii/7HsQbdZSFte19F1nrE5cjr4zvkyvbkZ+xev8A41IH/v8A/wAph9iNaL4ilPc6Od4+S6tUx7WlgJu4kCL7E34Cx8YCl+WMg9ts/vDa534XT2hycfYjW/x6Xk+3uRh9i1T/AB6f8L10t/S7A5rcwOfrIIu37oAvzO0EAolHpSkYPWM7TS5vbbdo1cL3Gt+SLdhzMfYu+Z/KGfwFWaX2OmO1iAe5h+q6GekGBmfO3J/fzDLrA7UxrZKj0lSe7I2rTc8ScrXtLoESSAZi48wkN345+37Hf/sf5P5r03sf7F/kJqkVM+cNH4csZZ53mVrP6ew7Xljq1IOBgtL2hwNhBE2Nx5hWMBjhVDi3Rr3MmQZLDlJEHiCL3sg937VuEk0JkE510dhqjMTWqFhLXkARltJYJBm4iSQfw5LfiK9Cx/JeaqdNOp1ajYDgKlsx1GXDSyn+39450cucjQx/TZp1m0gGku6uMxILjUc5n3YGuXKJ/fCRpdP4UvaxzGu6xr2gFoBPVv7FUX2yOceRaE/TNKoBRdQZdgqhsAQ0OpwInwA5wqWE9q+tNMBjO05onrI1ZQc5o41AarhlGvVnnFzpb2hfSqmm1lMgBt3PcLvbXdo0afdAa/rAmQ9TEVxQpR1hcSc5aymKoaQ/KerJLZzZJg6SbXArivjHH9YJqAPhtI5R1sE0iWmWdSZJMwQN5Ct9C9OHEVXjKwNaGxDwX3g9puwIcC07rKHte+lRl4Y9zdDmu9v35vYAO+5O++5sQJ0q+Nyy7rWucaJcQym7L9xDsjCR+us69hHNH63HEuIFQkDE5PwBpcW0zRzN2AOZoMkEiQblaXRvTPWCuQ3/AHRdAYZzgZspBFiXARAvcgidcaj7VODnOLmvbmeQGPlob1FKpe0lrS55O4vroANjoWlUbDSKgp5quQOFMdg9WR10XD85qQRqD2rwrbuh6WfMcxOd7yC4lpNRgpuGU2y5QLLEqe1FRlV57FVhayG03T2izEuHVWuHdS2Zm77E2nSwNaricxFRrMmdodSksqdZTYWOE3BY5x31bzsBRwXRVWjTIa14iuGC7BU/I2FxYym6Ytmm5Bid4VvFMxX5LSAJNcEF5aWjMBms4ggCRlkt32Isr3StR7WUqbXHPUeymakCwDXOe8iInKx0cyDssfB+0cUXvz53PrOyh0kUqJqim1z4EhoHa4mdQBIYBrjGMa9+Z4cILQXFzKlUVSabWBsllN1PsOkASQdpOp0pga3V4cMl76biS4uDTPU1qeYuP7TxoCRzRemMS9uDJmKrwGNLMw7dUhrXNm4ic1+B2WlSxbC18OkUiWv1JBY0OM2kmCDbigMHBYXF/kdVjiW1S4mmS+ewcpjOC4t/SbcujVVh0TiwZaXkZGS19YkmHscaYe2IJbmaSRaPxQ4qlijiS12R9Yh9dzmuBqEOpxTYBTJ7TXS91SHQyaRsQvWdAVzUbVebsdWf1c70xlaCP2S4OcOTgih5jE9AYuHdVDZcxwJruzS2jSYCXZe2czDdwkzIiZFvH+zuILajWPnNUlmao8FlN3WOIzXDnCo+BIjK1u4XsYSRsPMdMdEV61CkzslwY5tRpe8AudSLA/M1snK6TBF52IVOl7N4gOzOLXEPw7gc74y03U3OZkyQIyENM3zaNvPs0kbDzvSnQdWpWbUpltMgUx1jXPD8jSS5j2AZagINpPZJJWRT9hq3VtGalmDXic9Ug1D1GWqM0wZpEkCLvNySSfcpI2Hj6vsbUc4y6mRmkyCTUacQ2v8AfSLuDQ6mI2cdNFrf+lvdSxFOG0hULwxzLGHMDQ91/wAU91mjRbLWp0g8n/ZKoXseHUWkGmXhlMhrjSrdcC0Z7TLgSeKrU/YVzAINMuY1oEUw0uy067CMxcYzdcLmfwjXb2qUoDxeF9iH9U2Xtpv6vKQ2mC0ONFtGwzwTAkne2kIp9gpBDquoqAlrSCRUdUqQZeQ4B9QkTJ1E9or1xCabIDGr+zebDtpZg0teHgtptyl8kmaZsQZMieeqbAezPVVRUD/wl5DQ1oEPp0aUdnQAUgbD9I7LYBKYPKAwMb7HCq6o41XDrDVkANt1raLHATyot8ytjoro/qWubmLs1So+YAvUcXEW2klHuL81OmbXQEoSSSQHlYUa2GacocJhwcNbObJBtzTpInYvS1G0c/IIgaOHqAkkidlRnUg0EjYfDRFpCw5/y+pSSR9XB6bBHfwUwwDQBJJCTwpMSSQDPogkEiYMjkYInyJ81OEkkAnJqdMNsABN+FzqbbpJICVQSIOhSYwAQLAAQkkgJJJJIBmmyeN0kkAkwKSSAcpESkkgIxdM/dOkgIxqnz2CSSAGahCWb4j5pJIAkyE1MyEkkAWUkkk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RUUExQWFRUWFRUXFxgYFxcYGBcUFRoVFxcXFRcXGyYeFxojGhcXHy8gIycpLCwsFx4xNTAqNSYrLCkBCQoKDgwOGg8PGikfHxwpLCksKSwsKSkpKSwpKSwpLCkpKSwpLCwpKSkpKSwpLCksLCksKSksLCwsLCksKSwpKf/AABEIAMQBAgMBIgACEQEDEQH/xAAcAAABBQEBAQAAAAAAAAAAAAADAAECBAUHBgj/xABIEAABAwIEAgcFAwkFBwUAAAABAAIRAyEEEjFBUWEFEyJxgZHwBqGxwdEHIzIUJEJDYnKS4fEWUlOishczNFRzgsIVRGNk0v/EABkBAAMBAQEAAAAAAAAAAAAAAAABAgMEBf/EACURAQEAAgIDAAIBBQEAAAAAAAABAhEhMQMSQRNRIgQyQmGhFP/aAAwDAQACEQMRAD8A1KT7qw2qqbUZj1y7enqL7KhiQUxveVVY/ge9WA+yWXI0m0kKRqnihBSU2NJaM1/NM8obX3Tlw3UWbByI5pNsmcN0hUhLXISzG6YVLzdIGeSfDUS9wAPfyHFE7F4H6PwnWn9kXkb8gpdIVspDWiABxtK0Kjm02hrZHrVYvS2LgEw0xxF++VrMZjyjG7vLH6exjezIzAggncHgsil0jlHZeSDsbH3q8X9ZqOzwBuCszHdEESQ6RwtKO1ZWzps0OkGuibW128eCutO4XkKFYjs3B7rOHArVwWKP6BvvTJ24tRrQmfs2SOPzKTvBAw2Na+2+40I/kjVHDgt5qzgw3NvooO4SmqPEpa/DxRorTP059ynTbpfZDeI1TsMNU6GxGH1yRM6C3ipVRx5pA9VwjUaqmaqjUd5oUoFohKyOkBBNuE342+q1H6SDfdZ2Pp8juPXFEjLOcMc2OscF9A+y/wDweHP/AMNP/SFwEN28l3r2Sn8iw8n9TT/0haztw5NpJNl5plaHG8NW2V3LAkXWNli6u0MXEAmJXnTO6excF9gt5IwVakfki5vFVLtGhw5EEHjKrsHDyRC5VtSYCRZHmpEyL+amGyLJUBZrQpEWTEWSa7kkDliduPNFheGZzMOvGVp0PGCZ8lHMoPb2XCYDmlru47+Fj4InZWMit7ZtLrsdM7GfihVun6dSxLm7XaY77KkzBdXUh4gamNNNQdwdVPpPEN7AaIaSZO9osjLPV01mPtNiteAcwIcNyD8QhY6uBA2JQn4SJIBA/RMRKDnOhuPenjdlnhZOBG0g7jaOaBWouBDhIcDYwR3KQqgGTI8JUa3SZJytEzxHwVsuu12lW679isBsYDuY57wrOG6QIOWpY6TYApf+iGQQ2HWs06E8z70sT0WHfjeSdwO0R3kWHmnzsbq+SNRf1zUIFx6lYjcO0OhtYt780W77LRbiS21QAaw8GWO7nDQ8lUyG1hzOXgncOSGK0ixSNWwWgEdWgR5/yVV9QnmmJv61UgVFh/DRvKrnVHc63qdkC8pJMDb18lVxBvPutyVxwVKu4b8NwE4L0z8Q25713H2QP5lQ/wCk1cQrgHjddt9jD+Y0P+mPiR8lrO3B5MdVtJJJKmTidYx5IYSrHtHy8lIFeZe3uLFDEnTmtGm8Ea+P1WO0o9J8WninOxY1RUi3qyLKqUsQIujtPC6uM7BA+eSKHfBAa4zoitPBOz9EIXRBMqLXX8AVEvtHNImUodTJ9bqDm6Jb6qTzJTuOyAr4QVGZf0x+B3n2DyO3A96wmCQ4OJkXggWc0RHlbwC9CRfkqnSWBD/vB+MRmGmYf3h+0PepuO1YX1rGr4uZB1mBOsWgqpUcefAK7N7gEX15IdMtDjrO07KZw2yy9orZCLPstfobotrHdY+SYljALnnHCEfo/ANqQ+oYbtGtvkth1UtGXDtAJBJe7YTGp84XR459rlzy+BnCvc2ahFGnwBAcRzJ0Wb0l0xQptyNeAN8skuI4uOqwunMa4gl7y8kxMmJ4N2sq3RnRlg91546BVdaXjjd6+r1TpJpktY8jwCpnF0zIIcyb62JGkjQlX4kx6ELO6Rwo12+aiarTPx8cFgekg0kEkiSOa2aVUGI9e5eQu2xMcD9ZV/o3pHI6Cez8OdtVpq/HHM+dVvlOHeKYAa6zfke5NNzwSaypNEyTHkUBzZVh1wbKvIHNAqOSO6LoGIYDt/NWHnUlVq77bQQEFVCqw9y7V7FD8xofuR/mcuM4kzr712P2EP5hQ/dPuc7irx7ji8z0ORJNnSWrBw3Ejtu5OPxKQdZCxL5qO/ed8VNpXl5a3Xu/IKDuitCrBEFS8IlCy18K7h65WWx+6LnutIVm2s1944WRWnvKyaeIvB75stHrAQDN/d5qtl6wUPTyghxHNED+cyr0myJ6KTtAUFlS8Kb6m0f1U6qScYnwTlRceCkTEphn43o4PMjsuHkf3lnEZDJLZ5gj3HVb2f6LMxMPqEATFkuNKxxtWMH7RimzLkpcj2vLRU+k/aR1QFpOVm+QEnumwhCxOGjQCf7xiB3KgcPP4nF0XgaR3oxy+K/FNhub1rwcuWm0ANBv4nS5WoWC6r0XzIAgbb+9GD0rdujx4TGcBCM0bka+9DrtBBF9yO9CxlSKtPnPoIriASO5VCvO2PiKXZOxFx/VUaZncytVl5CxT2XHv9y2w5eb55MeW90TjYhjt9PDb5rVLffy0XlmcRsvR4GvnaAdQL80ZRPjz3wtFV3GHckc/wAlXLdSdvn/AEUtiqNzINXbl8E5qxpY+5ArVTv670FbpXrknbRdh9gT+YUe53+ty40HXjx/oux/Z838wp97/wDW5XO45PJPr0sJ0/gmWrDhwmsztk/tHykqfVImTtHvPxUHSDHevKy7r25eEHNiEw98pOaQPJTy+fFOGlSnREdooUzCe6uUknO+KnSxWU2/oqlR11Euj+ZVBtU8QHC/nwRGVNNe9efpVjI71o4bGSIMzw2txVcxOXTUzz37aH3pzUEqmH+Xr3ojjur7QsMrIgeqeaPO/wAlHG4zK0AC547JWHE62LGeNT85DfiQPFJ7QyRuZJO91WwlUZngmAaXKRD2kEcTMGOSx8d0k4ukusTE7be5Z3DfTWWY27+LuIx7WusWgxv9AqDsQah/Fm00tHHZZGNxEuIGk66zHOdFqdFRlJG9lX4/WbLHzTPLUaVGnAA4WjnukW2PkkyoJvadORH1SqPjVS6ZWXjLuYdYeB5wrbhf5IOPogiRZwgolJ0gEbif5LRn/lVVromOKxsUO168VsxqfBZtSjLrjYq8LquT+ox9pwBQrHy84V/CdIBhn0VlNEFWKbb+j4FbZTcedjxXq24gOALT4oNY/wAvBDwdIBlt7+KarosXdOkajjpx+O6A/nZEDZ5RxshPZI0HihOXILuXyXY/s4fOAp8nPH+YrkVSh+jBsPJdZ+zVsYFo/bqfFaY97c/k4j1t0lCU60czidbUnmgOOpT4p/aPefiohwhebl29udEe7X3p2mPWigNe5ItvonjDECUlDDwSnaR3bq9FuBOE8U7gYlEa3YevNRc8cUbRQp3tupNPzQ9b96m0erKyWqGJIjgdua0KVWQL6+ossYkQDr8OW6lRxJBkH+qQ22A7Xhw2Cz8e+T/D7iUeniJ0t9VV6SAkHl8D/NPasbqqvSbyC0g7uHgQsjHumRynmtLpGqGtaeZ+CymulrydYK0wknLHz/3WRUabxa9/XNafRmJy22WYxk28/gtvo3o7M1xOv6M+uavPmaYf0+5ltoUq828u8fNT67ML2nw71nUnHR0ZhorNR1gTrPv4+uCw09XHJDEHUE22PEKXR3aYRoAbdx+Sr1qwJiyLhKwY15PEed7I1U5X+W0cY2LDxVXO0bhBdVdVJjT3IjsMGC4JPj8Pqrkn1zZZ7vCjUAnb4JB2nemxFQbbpqRmPit504Mubts9F4q5b5eu5Xa513mPXNZnR2HhweeNp1JWkIHrf5LLLt04W65MxpA0USQLCUz60qDieHrmpVU6rfX0XVfs6P5kI/vv+RXJc3rWPfquq/Zm78z7qjvg1aYRz+W7j1iSeyS0c3DhWIPbd3n4lRDZU8Ue24ftO+JQwvOzmsq9jG8HqOgoZqcFN42+qFTHuK0kLLJJlp9X1RWMgHc6CENSz+u5NMpGRqgV6vAhSrG3C3JU23HG/ciQVbo1Dl5HwhTA00VRtQyZ+WqIao0Hknotp3vfTyUm09PXwQWVlJ9SUhwmDHJHLs7Ym6z+tJsp9abKtFMg+khNMb6/DZVKlLJT5uICt9IXa29pTvoZy0CzRF+J4q8eBnzlb/pSwGGzHvXoaRgAAW2UadBrBDRbfn5Jw434JZXkeOesQxmFLiC0doajY/zWTj6j6Zgi5HhuZC2HV9FX6Tp9ZAbZzZMjadr7oxs+qvtr+Lztao+ziRfSNvWqtUKhLerF5dIPIjj70VvRguC4kC+0Zt7dyPhsOKT2ZSNp4318FVyl4c+Hjzl/k0cFhg0dmYbadC493BCxrwASBbcEK9IAgb+9ZuLOqzk3Xf6yTUYde55ahF6OwhebfFDrfiUuicTkqA7E5SO/eF0Xrh5Wevbl6B7LDkoO7jolWfHn7+SoVK/akevBZdum3S0H3PL5ckxrDZVc5m5SA58909J2sOqD5d3COeq6r9lx/NHcqjvg1ckNj3+5dV+yo/mtTlV/8Wq4w8l4e0hJOkrc7hWLHbd+874lDaEfHj71/wC874lA6xcWU5r1seomXoWa+yi+oBzUc/IohXsYOtqllQQ5E2VBHEvsOPrhqq+aRyCbEVdk9NOItMPf4KJjhfvsncb8PeoZtk4LTkx8PBSDkwZvayEX6gbJpWWkam/j6skOfPuQmKR14oCdJ1vV1J7iBHr4IbXeoRNvd4oG0qdc78T3+KM3E25Klca/BFY7WdOCFSiGpeY0ui0yA2Trc+PoITqosNvp69yPiGzA5hTXR4p9CoNBF7HU9/MqpisRLpGx84VjE4guIY3xVPEmXw3YR4okGdjae7dZuKdqrTq2VgzHYDysszEOzbpL8t1FWuC1si0lUs9+Hx9WV3Huhje/ykLLBAPeunDmPI839z0hr56Ydc2h3fMKvEcSLKv0VjIzMmxE6bq2D4+SWtcNcbuIHhsmJN1P1b5d6edr+9IzMPxXVfsp/wCHq8OtB82Bcsa4f1XUvsn/ANxV3+8B/wAo+iN6rLyPd9WkkktGDhHTAivU/eKpF6te0J/OKg56d4CzgVyZT+VepjeInqph3goAndSbpZA2mPJQqYgBBxFaNOCpvcZuZVTGs8s9cCEyZvPD0Vaa7T6+gqAcrDH25q7GeGSxVeEP16/qln48VEtnzCnWmgjHHl/L6pfH15pwyEzTw4cJCCRpkgaFEFgotbz9+nmiCfD1eUGTKgvy4cU5ch35Qk56AkXco5qL6hCT3CPVkzyPFPQTou7UW9Ao+KxeVvM2Cr0zcDlOvqECqc9QCNCpsbzKzHhYpktZqZdry4Qq9CxJ4acyeas1nzbwUHsGWOCOj1Pi7hMF1kucYAsNygY7o43IdMaA3PhAV3op0sBGzjPuQulCWjO03B9x2Kylu9NbjjcN15zFVCWiRcevBZ7x5rQxuILtYB9arPJOv10C7cOnk+azfCxSqQQefn3rUDtD4+ax2XHd4f0Wjhq0tg7egnkjC/FsPvpeO9Qa/vPwTBvDj7lJrxuR5+5Q3iWeDounfZK/7qt++z/SfouYR638l0z7JXSyvtDmadzpU34z8joWZJMktnPuOEe1B/OqnePgFmg2V32oqj8qqd4+AWV1t42XLlOXpS8LAPxRHVYHcq3XAWQ3EutslMRcoi6sTdRLz4p7Cyc3WznqLuKdr+SdogR8lFp9fFBTjpYFdPKrBnrSylmgapWLmf7W2m4Cl1IiZ/oqzK8bKTa0FL1aTKLYPEe5ScyRz7jP0VVlbj4f1Rs/q2qVipYZrLi+nrRQqVRccEnVyPLgqpv647ogt0sR9SnF7p6bbQNo708xt80VWE3zSbAl1rD4oHRzZzH1dFxjgGRufh3KeBZDJO90vm2n+ejtG/qEnCyI0fNQc5R20s1NreAfDPEjntsg9J1pZUbOmW/eL/BV6PSJbYAEX8/FVsTiBkIuSXSeEck547tOXlkw9WU+oQDN1DLN7xCk9nrVNTHZ15brrjx72ZgVvBPg30VNjRMo7QnYeN1dtQ8BspNbxVfB4gaHXZGNUfXRZV0TLZyOGtzfjZdK+yEjLiO+n/5LmYePXzXSfsid/wAQN4p/+aV7iM+nR0k9klo59Rwf2k6GrOxNRzaby0u1DbEQNFmu6ErD9VUPHsmfguvsarNMaKbI6J5K4yOha0j7l/8AAfopnoSvtRqfwuXafFEaY8U/WI/JXE29BV9BQqfwO+id3s7iNeoq92QruDHKaeon3rhv9msVtQqfwO+ic+y2K/5ep/CV3UOt5IgdCNQe1cKHsji/+XqfwlTd7FYw/qHn/tXc2vn3qPXD15o1D964ez2Hxsf7ip5Kf9icaf8A21QGe5dvzjjtKm1/HVGoPeuHt9g8b/gP8xPxUv7BY7/B9438V20u7oSdXAIBIGYw0GJJAJgTrYE+BRqH+SuKM+z3G/4Rtzb9UT/Zzjj+rH8TfquzuqWTlwlGoL5Mv24/hfs5xtpa0d7wfOEdv2Z4sz+AXH6S6pSxTXF0OBLTldBnK6AYPAwQY5ohedkan6OebOfXJMZ9lmLcQAaZHHNHfZXf9mWJ0zM89uGi6Xia7WMLnGGtaXO4BrdSe4JquPa0NJcIc5rWkzdz/wAI8dkpjP0f585dxzX/AGYYgXzU/M/RRr/ZdiTEPp87nfwXRa3S1Nrwxz4cS2BB/SJDJMQJIMTEweCNiekWMyh72tLzlaDYudwA31Cfrj+j/wDR5P3/AMcub9kuJ3qUh4u+ii/7HsQbdZSFte19F1nrE5cjr4zvkyvbkZ+xev8A41IH/v8A/wAph9iNaL4ilPc6Od4+S6tUx7WlgJu4kCL7E34Cx8YCl+WMg9ts/vDa534XT2hycfYjW/x6Xk+3uRh9i1T/AB6f8L10t/S7A5rcwOfrIIu37oAvzO0EAolHpSkYPWM7TS5vbbdo1cL3Gt+SLdhzMfYu+Z/KGfwFWaX2OmO1iAe5h+q6GekGBmfO3J/fzDLrA7UxrZKj0lSe7I2rTc8ScrXtLoESSAZi48wkN345+37Hf/sf5P5r03sf7F/kJqkVM+cNH4csZZ53mVrP6ew7Xljq1IOBgtL2hwNhBE2Nx5hWMBjhVDi3Rr3MmQZLDlJEHiCL3sg937VuEk0JkE510dhqjMTWqFhLXkARltJYJBm4iSQfw5LfiK9Cx/JeaqdNOp1ajYDgKlsx1GXDSyn+39450cucjQx/TZp1m0gGku6uMxILjUc5n3YGuXKJ/fCRpdP4UvaxzGu6xr2gFoBPVv7FUX2yOceRaE/TNKoBRdQZdgqhsAQ0OpwInwA5wqWE9q+tNMBjO05onrI1ZQc5o41AarhlGvVnnFzpb2hfSqmm1lMgBt3PcLvbXdo0afdAa/rAmQ9TEVxQpR1hcSc5aymKoaQ/KerJLZzZJg6SbXArivjHH9YJqAPhtI5R1sE0iWmWdSZJMwQN5Ct9C9OHEVXjKwNaGxDwX3g9puwIcC07rKHte+lRl4Y9zdDmu9v35vYAO+5O++5sQJ0q+Nyy7rWucaJcQym7L9xDsjCR+us69hHNH63HEuIFQkDE5PwBpcW0zRzN2AOZoMkEiQblaXRvTPWCuQ3/AHRdAYZzgZspBFiXARAvcgidcaj7VODnOLmvbmeQGPlob1FKpe0lrS55O4vroANjoWlUbDSKgp5quQOFMdg9WR10XD85qQRqD2rwrbuh6WfMcxOd7yC4lpNRgpuGU2y5QLLEqe1FRlV57FVhayG03T2izEuHVWuHdS2Zm77E2nSwNaricxFRrMmdodSksqdZTYWOE3BY5x31bzsBRwXRVWjTIa14iuGC7BU/I2FxYym6Ytmm5Bid4VvFMxX5LSAJNcEF5aWjMBms4ggCRlkt32Isr3StR7WUqbXHPUeymakCwDXOe8iInKx0cyDssfB+0cUXvz53PrOyh0kUqJqim1z4EhoHa4mdQBIYBrjGMa9+Z4cILQXFzKlUVSabWBsllN1PsOkASQdpOp0pga3V4cMl76biS4uDTPU1qeYuP7TxoCRzRemMS9uDJmKrwGNLMw7dUhrXNm4ic1+B2WlSxbC18OkUiWv1JBY0OM2kmCDbigMHBYXF/kdVjiW1S4mmS+ewcpjOC4t/SbcujVVh0TiwZaXkZGS19YkmHscaYe2IJbmaSRaPxQ4qlijiS12R9Yh9dzmuBqEOpxTYBTJ7TXS91SHQyaRsQvWdAVzUbVebsdWf1c70xlaCP2S4OcOTgih5jE9AYuHdVDZcxwJruzS2jSYCXZe2czDdwkzIiZFvH+zuILajWPnNUlmao8FlN3WOIzXDnCo+BIjK1u4XsYSRsPMdMdEV61CkzslwY5tRpe8AudSLA/M1snK6TBF52IVOl7N4gOzOLXEPw7gc74y03U3OZkyQIyENM3zaNvPs0kbDzvSnQdWpWbUpltMgUx1jXPD8jSS5j2AZagINpPZJJWRT9hq3VtGalmDXic9Ug1D1GWqM0wZpEkCLvNySSfcpI2Hj6vsbUc4y6mRmkyCTUacQ2v8AfSLuDQ6mI2cdNFrf+lvdSxFOG0hULwxzLGHMDQ91/wAU91mjRbLWp0g8n/ZKoXseHUWkGmXhlMhrjSrdcC0Z7TLgSeKrU/YVzAINMuY1oEUw0uy067CMxcYzdcLmfwjXb2qUoDxeF9iH9U2Xtpv6vKQ2mC0ONFtGwzwTAkne2kIp9gpBDquoqAlrSCRUdUqQZeQ4B9QkTJ1E9or1xCabIDGr+zebDtpZg0teHgtptyl8kmaZsQZMieeqbAezPVVRUD/wl5DQ1oEPp0aUdnQAUgbD9I7LYBKYPKAwMb7HCq6o41XDrDVkANt1raLHATyot8ytjoro/qWubmLs1So+YAvUcXEW2klHuL81OmbXQEoSSSQHlYUa2GacocJhwcNbObJBtzTpInYvS1G0c/IIgaOHqAkkidlRnUg0EjYfDRFpCw5/y+pSSR9XB6bBHfwUwwDQBJJCTwpMSSQDPogkEiYMjkYInyJ81OEkkAnJqdMNsABN+FzqbbpJICVQSIOhSYwAQLAAQkkgJJJJIBmmyeN0kkAkwKSSAcpESkkgIxdM/dOkgIxqnz2CSSAGahCWb4j5pJIAkyE1MyEkkAWUkkkB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6" name="AutoShape 6" descr="data:image/jpeg;base64,/9j/4AAQSkZJRgABAQAAAQABAAD/2wCEAAkGBhQSERUUExQWFRUWFRUXFxgYFxcYGBcUFRoVFxcXFRcXGyYeFxojGhcXHy8gIycpLCwsFx4xNTAqNSYrLCkBCQoKDgwOGg8PGikfHxwpLCksKSwsKSkpKSwpKSwpLCkpKSwpLCwpKSkpKSwpLCksLCksKSksLCwsLCksKSwpKf/AABEIAMQBAgMBIgACEQEDEQH/xAAcAAABBQEBAQAAAAAAAAAAAAADAAECBAUHBgj/xABIEAABAwIEAgcFAwkFBwUAAAABAAIRAyEEEjFBUWEFEyJxgZHwBqGxwdEHIzIUJEJDYnKS4fEWUlOishczNFRzgsIVRGNk0v/EABkBAAMBAQEAAAAAAAAAAAAAAAABAgMEBf/EACURAQEAAgIDAAIBBQEAAAAAAAABAhEhMQMSQRNRIgQyQmGhFP/aAAwDAQACEQMRAD8A1KT7qw2qqbUZj1y7enqL7KhiQUxveVVY/ge9WA+yWXI0m0kKRqnihBSU2NJaM1/NM8obX3Tlw3UWbByI5pNsmcN0hUhLXISzG6YVLzdIGeSfDUS9wAPfyHFE7F4H6PwnWn9kXkb8gpdIVspDWiABxtK0Kjm02hrZHrVYvS2LgEw0xxF++VrMZjyjG7vLH6exjezIzAggncHgsil0jlHZeSDsbH3q8X9ZqOzwBuCszHdEESQ6RwtKO1ZWzps0OkGuibW128eCutO4XkKFYjs3B7rOHArVwWKP6BvvTJ24tRrQmfs2SOPzKTvBAw2Na+2+40I/kjVHDgt5qzgw3NvooO4SmqPEpa/DxRorTP059ynTbpfZDeI1TsMNU6GxGH1yRM6C3ipVRx5pA9VwjUaqmaqjUd5oUoFohKyOkBBNuE342+q1H6SDfdZ2Pp8juPXFEjLOcMc2OscF9A+y/wDweHP/AMNP/SFwEN28l3r2Sn8iw8n9TT/0haztw5NpJNl5plaHG8NW2V3LAkXWNli6u0MXEAmJXnTO6excF9gt5IwVakfki5vFVLtGhw5EEHjKrsHDyRC5VtSYCRZHmpEyL+amGyLJUBZrQpEWTEWSa7kkDliduPNFheGZzMOvGVp0PGCZ8lHMoPb2XCYDmlru47+Fj4InZWMit7ZtLrsdM7GfihVun6dSxLm7XaY77KkzBdXUh4gamNNNQdwdVPpPEN7AaIaSZO9osjLPV01mPtNiteAcwIcNyD8QhY6uBA2JQn4SJIBA/RMRKDnOhuPenjdlnhZOBG0g7jaOaBWouBDhIcDYwR3KQqgGTI8JUa3SZJytEzxHwVsuu12lW679isBsYDuY57wrOG6QIOWpY6TYApf+iGQQ2HWs06E8z70sT0WHfjeSdwO0R3kWHmnzsbq+SNRf1zUIFx6lYjcO0OhtYt780W77LRbiS21QAaw8GWO7nDQ8lUyG1hzOXgncOSGK0ixSNWwWgEdWgR5/yVV9QnmmJv61UgVFh/DRvKrnVHc63qdkC8pJMDb18lVxBvPutyVxwVKu4b8NwE4L0z8Q25713H2QP5lQ/wCk1cQrgHjddt9jD+Y0P+mPiR8lrO3B5MdVtJJJKmTidYx5IYSrHtHy8lIFeZe3uLFDEnTmtGm8Ea+P1WO0o9J8WninOxY1RUi3qyLKqUsQIujtPC6uM7BA+eSKHfBAa4zoitPBOz9EIXRBMqLXX8AVEvtHNImUodTJ9bqDm6Jb6qTzJTuOyAr4QVGZf0x+B3n2DyO3A96wmCQ4OJkXggWc0RHlbwC9CRfkqnSWBD/vB+MRmGmYf3h+0PepuO1YX1rGr4uZB1mBOsWgqpUcefAK7N7gEX15IdMtDjrO07KZw2yy9orZCLPstfobotrHdY+SYljALnnHCEfo/ANqQ+oYbtGtvkth1UtGXDtAJBJe7YTGp84XR459rlzy+BnCvc2ahFGnwBAcRzJ0Wb0l0xQptyNeAN8skuI4uOqwunMa4gl7y8kxMmJ4N2sq3RnRlg91546BVdaXjjd6+r1TpJpktY8jwCpnF0zIIcyb62JGkjQlX4kx6ELO6Rwo12+aiarTPx8cFgekg0kEkiSOa2aVUGI9e5eQu2xMcD9ZV/o3pHI6Cez8OdtVpq/HHM+dVvlOHeKYAa6zfke5NNzwSaypNEyTHkUBzZVh1wbKvIHNAqOSO6LoGIYDt/NWHnUlVq77bQQEFVCqw9y7V7FD8xofuR/mcuM4kzr712P2EP5hQ/dPuc7irx7ji8z0ORJNnSWrBw3Ejtu5OPxKQdZCxL5qO/ed8VNpXl5a3Xu/IKDuitCrBEFS8IlCy18K7h65WWx+6LnutIVm2s1944WRWnvKyaeIvB75stHrAQDN/d5qtl6wUPTyghxHNED+cyr0myJ6KTtAUFlS8Kb6m0f1U6qScYnwTlRceCkTEphn43o4PMjsuHkf3lnEZDJLZ5gj3HVb2f6LMxMPqEATFkuNKxxtWMH7RimzLkpcj2vLRU+k/aR1QFpOVm+QEnumwhCxOGjQCf7xiB3KgcPP4nF0XgaR3oxy+K/FNhub1rwcuWm0ANBv4nS5WoWC6r0XzIAgbb+9GD0rdujx4TGcBCM0bka+9DrtBBF9yO9CxlSKtPnPoIriASO5VCvO2PiKXZOxFx/VUaZncytVl5CxT2XHv9y2w5eb55MeW90TjYhjt9PDb5rVLffy0XlmcRsvR4GvnaAdQL80ZRPjz3wtFV3GHckc/wAlXLdSdvn/AEUtiqNzINXbl8E5qxpY+5ArVTv670FbpXrknbRdh9gT+YUe53+ty40HXjx/oux/Z838wp97/wDW5XO45PJPr0sJ0/gmWrDhwmsztk/tHykqfVImTtHvPxUHSDHevKy7r25eEHNiEw98pOaQPJTy+fFOGlSnREdooUzCe6uUknO+KnSxWU2/oqlR11Euj+ZVBtU8QHC/nwRGVNNe9efpVjI71o4bGSIMzw2txVcxOXTUzz37aH3pzUEqmH+Xr3ojjur7QsMrIgeqeaPO/wAlHG4zK0AC547JWHE62LGeNT85DfiQPFJ7QyRuZJO91WwlUZngmAaXKRD2kEcTMGOSx8d0k4ukusTE7be5Z3DfTWWY27+LuIx7WusWgxv9AqDsQah/Fm00tHHZZGNxEuIGk66zHOdFqdFRlJG9lX4/WbLHzTPLUaVGnAA4WjnukW2PkkyoJvadORH1SqPjVS6ZWXjLuYdYeB5wrbhf5IOPogiRZwgolJ0gEbif5LRn/lVVromOKxsUO168VsxqfBZtSjLrjYq8LquT+ox9pwBQrHy84V/CdIBhn0VlNEFWKbb+j4FbZTcedjxXq24gOALT4oNY/wAvBDwdIBlt7+KarosXdOkajjpx+O6A/nZEDZ5RxshPZI0HihOXILuXyXY/s4fOAp8nPH+YrkVSh+jBsPJdZ+zVsYFo/bqfFaY97c/k4j1t0lCU60czidbUnmgOOpT4p/aPefiohwhebl29udEe7X3p2mPWigNe5ItvonjDECUlDDwSnaR3bq9FuBOE8U7gYlEa3YevNRc8cUbRQp3tupNPzQ9b96m0erKyWqGJIjgdua0KVWQL6+ossYkQDr8OW6lRxJBkH+qQ22A7Xhw2Cz8e+T/D7iUeniJ0t9VV6SAkHl8D/NPasbqqvSbyC0g7uHgQsjHumRynmtLpGqGtaeZ+CymulrydYK0wknLHz/3WRUabxa9/XNafRmJy22WYxk28/gtvo3o7M1xOv6M+uavPmaYf0+5ltoUq828u8fNT67ML2nw71nUnHR0ZhorNR1gTrPv4+uCw09XHJDEHUE22PEKXR3aYRoAbdx+Sr1qwJiyLhKwY15PEed7I1U5X+W0cY2LDxVXO0bhBdVdVJjT3IjsMGC4JPj8Pqrkn1zZZ7vCjUAnb4JB2nemxFQbbpqRmPit504Mubts9F4q5b5eu5Xa513mPXNZnR2HhweeNp1JWkIHrf5LLLt04W65MxpA0USQLCUz60qDieHrmpVU6rfX0XVfs6P5kI/vv+RXJc3rWPfquq/Zm78z7qjvg1aYRz+W7j1iSeyS0c3DhWIPbd3n4lRDZU8Ue24ftO+JQwvOzmsq9jG8HqOgoZqcFN42+qFTHuK0kLLJJlp9X1RWMgHc6CENSz+u5NMpGRqgV6vAhSrG3C3JU23HG/ciQVbo1Dl5HwhTA00VRtQyZ+WqIao0Hknotp3vfTyUm09PXwQWVlJ9SUhwmDHJHLs7Ym6z+tJsp9abKtFMg+khNMb6/DZVKlLJT5uICt9IXa29pTvoZy0CzRF+J4q8eBnzlb/pSwGGzHvXoaRgAAW2UadBrBDRbfn5Jw434JZXkeOesQxmFLiC0doajY/zWTj6j6Zgi5HhuZC2HV9FX6Tp9ZAbZzZMjadr7oxs+qvtr+Lztao+ziRfSNvWqtUKhLerF5dIPIjj70VvRguC4kC+0Zt7dyPhsOKT2ZSNp4318FVyl4c+Hjzl/k0cFhg0dmYbadC493BCxrwASBbcEK9IAgb+9ZuLOqzk3Xf6yTUYde55ahF6OwhebfFDrfiUuicTkqA7E5SO/eF0Xrh5Wevbl6B7LDkoO7jolWfHn7+SoVK/akevBZdum3S0H3PL5ckxrDZVc5m5SA58909J2sOqD5d3COeq6r9lx/NHcqjvg1ckNj3+5dV+yo/mtTlV/8Wq4w8l4e0hJOkrc7hWLHbd+874lDaEfHj71/wC874lA6xcWU5r1seomXoWa+yi+oBzUc/IohXsYOtqllQQ5E2VBHEvsOPrhqq+aRyCbEVdk9NOItMPf4KJjhfvsncb8PeoZtk4LTkx8PBSDkwZvayEX6gbJpWWkam/j6skOfPuQmKR14oCdJ1vV1J7iBHr4IbXeoRNvd4oG0qdc78T3+KM3E25Klca/BFY7WdOCFSiGpeY0ui0yA2Trc+PoITqosNvp69yPiGzA5hTXR4p9CoNBF7HU9/MqpisRLpGx84VjE4guIY3xVPEmXw3YR4okGdjae7dZuKdqrTq2VgzHYDysszEOzbpL8t1FWuC1si0lUs9+Hx9WV3Huhje/ykLLBAPeunDmPI839z0hr56Ydc2h3fMKvEcSLKv0VjIzMmxE6bq2D4+SWtcNcbuIHhsmJN1P1b5d6edr+9IzMPxXVfsp/wCHq8OtB82Bcsa4f1XUvsn/ANxV3+8B/wAo+iN6rLyPd9WkkktGDhHTAivU/eKpF6te0J/OKg56d4CzgVyZT+VepjeInqph3goAndSbpZA2mPJQqYgBBxFaNOCpvcZuZVTGs8s9cCEyZvPD0Vaa7T6+gqAcrDH25q7GeGSxVeEP16/qln48VEtnzCnWmgjHHl/L6pfH15pwyEzTw4cJCCRpkgaFEFgotbz9+nmiCfD1eUGTKgvy4cU5ch35Qk56AkXco5qL6hCT3CPVkzyPFPQTou7UW9Ao+KxeVvM2Cr0zcDlOvqECqc9QCNCpsbzKzHhYpktZqZdry4Qq9CxJ4acyeas1nzbwUHsGWOCOj1Pi7hMF1kucYAsNygY7o43IdMaA3PhAV3op0sBGzjPuQulCWjO03B9x2Kylu9NbjjcN15zFVCWiRcevBZ7x5rQxuILtYB9arPJOv10C7cOnk+azfCxSqQQefn3rUDtD4+ax2XHd4f0Wjhq0tg7egnkjC/FsPvpeO9Qa/vPwTBvDj7lJrxuR5+5Q3iWeDounfZK/7qt++z/SfouYR638l0z7JXSyvtDmadzpU34z8joWZJMktnPuOEe1B/OqnePgFmg2V32oqj8qqd4+AWV1t42XLlOXpS8LAPxRHVYHcq3XAWQ3EutslMRcoi6sTdRLz4p7Cyc3WznqLuKdr+SdogR8lFp9fFBTjpYFdPKrBnrSylmgapWLmf7W2m4Cl1IiZ/oqzK8bKTa0FL1aTKLYPEe5ScyRz7jP0VVlbj4f1Rs/q2qVipYZrLi+nrRQqVRccEnVyPLgqpv647ogt0sR9SnF7p6bbQNo708xt80VWE3zSbAl1rD4oHRzZzH1dFxjgGRufh3KeBZDJO90vm2n+ejtG/qEnCyI0fNQc5R20s1NreAfDPEjntsg9J1pZUbOmW/eL/BV6PSJbYAEX8/FVsTiBkIuSXSeEck547tOXlkw9WU+oQDN1DLN7xCk9nrVNTHZ15brrjx72ZgVvBPg30VNjRMo7QnYeN1dtQ8BspNbxVfB4gaHXZGNUfXRZV0TLZyOGtzfjZdK+yEjLiO+n/5LmYePXzXSfsid/wAQN4p/+aV7iM+nR0k9klo59Rwf2k6GrOxNRzaby0u1DbEQNFmu6ErD9VUPHsmfguvsarNMaKbI6J5K4yOha0j7l/8AAfopnoSvtRqfwuXafFEaY8U/WI/JXE29BV9BQqfwO+id3s7iNeoq92QruDHKaeon3rhv9msVtQqfwO+ic+y2K/5ep/CV3UOt5IgdCNQe1cKHsji/+XqfwlTd7FYw/qHn/tXc2vn3qPXD15o1D964ez2Hxsf7ip5Kf9icaf8A21QGe5dvzjjtKm1/HVGoPeuHt9g8b/gP8xPxUv7BY7/B9438V20u7oSdXAIBIGYw0GJJAJgTrYE+BRqH+SuKM+z3G/4Rtzb9UT/Zzjj+rH8TfquzuqWTlwlGoL5Mv24/hfs5xtpa0d7wfOEdv2Z4sz+AXH6S6pSxTXF0OBLTldBnK6AYPAwQY5ohedkan6OebOfXJMZ9lmLcQAaZHHNHfZXf9mWJ0zM89uGi6Xia7WMLnGGtaXO4BrdSe4JquPa0NJcIc5rWkzdz/wAI8dkpjP0f585dxzX/AGYYgXzU/M/RRr/ZdiTEPp87nfwXRa3S1Nrwxz4cS2BB/SJDJMQJIMTEweCNiekWMyh72tLzlaDYudwA31Cfrj+j/wDR5P3/AMcub9kuJ3qUh4u+ii/7HsQbdZSFte19F1nrE5cjr4zvkyvbkZ+xev8A41IH/v8A/wAph9iNaL4ilPc6Od4+S6tUx7WlgJu4kCL7E34Cx8YCl+WMg9ts/vDa534XT2hycfYjW/x6Xk+3uRh9i1T/AB6f8L10t/S7A5rcwOfrIIu37oAvzO0EAolHpSkYPWM7TS5vbbdo1cL3Gt+SLdhzMfYu+Z/KGfwFWaX2OmO1iAe5h+q6GekGBmfO3J/fzDLrA7UxrZKj0lSe7I2rTc8ScrXtLoESSAZi48wkN345+37Hf/sf5P5r03sf7F/kJqkVM+cNH4csZZ53mVrP6ew7Xljq1IOBgtL2hwNhBE2Nx5hWMBjhVDi3Rr3MmQZLDlJEHiCL3sg937VuEk0JkE510dhqjMTWqFhLXkARltJYJBm4iSQfw5LfiK9Cx/JeaqdNOp1ajYDgKlsx1GXDSyn+39450cucjQx/TZp1m0gGku6uMxILjUc5n3YGuXKJ/fCRpdP4UvaxzGu6xr2gFoBPVv7FUX2yOceRaE/TNKoBRdQZdgqhsAQ0OpwInwA5wqWE9q+tNMBjO05onrI1ZQc5o41AarhlGvVnnFzpb2hfSqmm1lMgBt3PcLvbXdo0afdAa/rAmQ9TEVxQpR1hcSc5aymKoaQ/KerJLZzZJg6SbXArivjHH9YJqAPhtI5R1sE0iWmWdSZJMwQN5Ct9C9OHEVXjKwNaGxDwX3g9puwIcC07rKHte+lRl4Y9zdDmu9v35vYAO+5O++5sQJ0q+Nyy7rWucaJcQym7L9xDsjCR+us69hHNH63HEuIFQkDE5PwBpcW0zRzN2AOZoMkEiQblaXRvTPWCuQ3/AHRdAYZzgZspBFiXARAvcgidcaj7VODnOLmvbmeQGPlob1FKpe0lrS55O4vroANjoWlUbDSKgp5quQOFMdg9WR10XD85qQRqD2rwrbuh6WfMcxOd7yC4lpNRgpuGU2y5QLLEqe1FRlV57FVhayG03T2izEuHVWuHdS2Zm77E2nSwNaricxFRrMmdodSksqdZTYWOE3BY5x31bzsBRwXRVWjTIa14iuGC7BU/I2FxYym6Ytmm5Bid4VvFMxX5LSAJNcEF5aWjMBms4ggCRlkt32Isr3StR7WUqbXHPUeymakCwDXOe8iInKx0cyDssfB+0cUXvz53PrOyh0kUqJqim1z4EhoHa4mdQBIYBrjGMa9+Z4cILQXFzKlUVSabWBsllN1PsOkASQdpOp0pga3V4cMl76biS4uDTPU1qeYuP7TxoCRzRemMS9uDJmKrwGNLMw7dUhrXNm4ic1+B2WlSxbC18OkUiWv1JBY0OM2kmCDbigMHBYXF/kdVjiW1S4mmS+ewcpjOC4t/SbcujVVh0TiwZaXkZGS19YkmHscaYe2IJbmaSRaPxQ4qlijiS12R9Yh9dzmuBqEOpxTYBTJ7TXS91SHQyaRsQvWdAVzUbVebsdWf1c70xlaCP2S4OcOTgih5jE9AYuHdVDZcxwJruzS2jSYCXZe2czDdwkzIiZFvH+zuILajWPnNUlmao8FlN3WOIzXDnCo+BIjK1u4XsYSRsPMdMdEV61CkzslwY5tRpe8AudSLA/M1snK6TBF52IVOl7N4gOzOLXEPw7gc74y03U3OZkyQIyENM3zaNvPs0kbDzvSnQdWpWbUpltMgUx1jXPD8jSS5j2AZagINpPZJJWRT9hq3VtGalmDXic9Ug1D1GWqM0wZpEkCLvNySSfcpI2Hj6vsbUc4y6mRmkyCTUacQ2v8AfSLuDQ6mI2cdNFrf+lvdSxFOG0hULwxzLGHMDQ91/wAU91mjRbLWp0g8n/ZKoXseHUWkGmXhlMhrjSrdcC0Z7TLgSeKrU/YVzAINMuY1oEUw0uy067CMxcYzdcLmfwjXb2qUoDxeF9iH9U2Xtpv6vKQ2mC0ONFtGwzwTAkne2kIp9gpBDquoqAlrSCRUdUqQZeQ4B9QkTJ1E9or1xCabIDGr+zebDtpZg0teHgtptyl8kmaZsQZMieeqbAezPVVRUD/wl5DQ1oEPp0aUdnQAUgbD9I7LYBKYPKAwMb7HCq6o41XDrDVkANt1raLHATyot8ytjoro/qWubmLs1So+YAvUcXEW2klHuL81OmbXQEoSSSQHlYUa2GacocJhwcNbObJBtzTpInYvS1G0c/IIgaOHqAkkidlRnUg0EjYfDRFpCw5/y+pSSR9XB6bBHfwUwwDQBJJCTwpMSSQDPogkEiYMjkYInyJ81OEkkAnJqdMNsABN+FzqbbpJICVQSIOhSYwAQLAAQkkgJJJJIBmmyeN0kkAkwKSSAcpESkkgIxdM/dOkgIxqnz2CSSAGahCWb4j5pJIAkyE1MyEkkAWUkkkB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80" name="Picture 8" descr="http://www.luxdomini.com/_ap/contenido1/images/ros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735" y="465137"/>
            <a:ext cx="2909888" cy="591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69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712968" cy="252028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La sumisión de María es realmente encantadora. </a:t>
            </a:r>
            <a:r>
              <a:rPr lang="es-CO" dirty="0" smtClean="0"/>
              <a:t>La </a:t>
            </a:r>
            <a:r>
              <a:rPr lang="es-CO" dirty="0"/>
              <a:t>actitud de María fue la de una mujer creyente y obediente a la voluntad de Dios. Bien la definió su pariente Elisabet cuando le dijo: "¡Bendita seas por haber creído que se cumplirá lo que Dios te ha anunciado!» </a:t>
            </a:r>
            <a:r>
              <a:rPr lang="es-CO" i="1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Luc. 1:45</a:t>
            </a:r>
            <a:r>
              <a:rPr lang="es-CO" i="1" dirty="0" smtClean="0">
                <a:solidFill>
                  <a:srgbClr val="FF0000"/>
                </a:solidFill>
              </a:rPr>
              <a:t>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3212976"/>
            <a:ext cx="4572000" cy="3108543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/>
            <a:r>
              <a:rPr lang="es-CO" sz="2800" dirty="0"/>
              <a:t>Hay tienes un digno ejemplo a seguir: Si tu amas a Dios como dices, sigue el ejemplo de la virgen María, entrégale ahora tu corazón a Cristo, se su amigo, y serás feliz para siempre. Amen.  </a:t>
            </a:r>
          </a:p>
        </p:txBody>
      </p:sp>
      <p:pic>
        <p:nvPicPr>
          <p:cNvPr id="1026" name="Picture 2" descr="http://profile.ak.fbcdn.net/hprofile-ak-prn1/c0.30.180.180/s160x160/34292_138278286201146_3680125_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212976"/>
            <a:ext cx="3672408" cy="310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68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2298</Words>
  <Application>Microsoft Office PowerPoint</Application>
  <PresentationFormat>Presentación en pantalla (4:3)</PresentationFormat>
  <Paragraphs>82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Tema N°5. La virgen María hacia la voluntad de Dios,</vt:lpstr>
      <vt:lpstr>Presentación de PowerPoint</vt:lpstr>
      <vt:lpstr>Presentación de PowerPoint</vt:lpstr>
      <vt:lpstr>¿Pero quienes eras estos que la Biblia llama «sus hermanos»?</vt:lpstr>
      <vt:lpstr>Presentación de PowerPoint</vt:lpstr>
      <vt:lpstr>Presentación de PowerPoint</vt:lpstr>
      <vt:lpstr>Presentación de PowerPoint</vt:lpstr>
      <vt:lpstr>¿Cuál era el motivo para que los «hermanos» de Jesús impidieran su labor?</vt:lpstr>
      <vt:lpstr>Presentación de PowerPoint</vt:lpstr>
      <vt:lpstr> ¿En qué otras dos ocasiones se quiso interferír su obra?</vt:lpstr>
      <vt:lpstr>Presentación de PowerPoint</vt:lpstr>
      <vt:lpstr>Presentación de PowerPoint</vt:lpstr>
      <vt:lpstr>Presentación de PowerPoint</vt:lpstr>
      <vt:lpstr>Presentación de PowerPoint</vt:lpstr>
      <vt:lpstr>¿Cuál es la razón para ser parte de la familia de Jesús?</vt:lpstr>
      <vt:lpstr>La iglesia en la Biblia está formada por los que hacen la voluntad de Dios y se registra en la Biblia desde Gén. 3:15 hasta Apoc.22:17.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5).María hacia la voluntad de Dios, Mat.12:49,50.</dc:title>
  <dc:creator>FAMILIA FIERRO CH</dc:creator>
  <cp:lastModifiedBy>FAMILIA FIERRO CH</cp:lastModifiedBy>
  <cp:revision>103</cp:revision>
  <dcterms:created xsi:type="dcterms:W3CDTF">2013-02-24T19:26:49Z</dcterms:created>
  <dcterms:modified xsi:type="dcterms:W3CDTF">2013-03-11T20:47:11Z</dcterms:modified>
</cp:coreProperties>
</file>